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67"/>
                </a:lnTo>
              </a:path>
              <a:path w="226059" h="225425">
                <a:moveTo>
                  <a:pt x="225240" y="0"/>
                </a:moveTo>
                <a:lnTo>
                  <a:pt x="0" y="225367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919818" y="678929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578328" y="2467794"/>
            <a:ext cx="993775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rgbClr val="00FFFF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69871" y="4104849"/>
            <a:ext cx="14416405" cy="414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7000"/>
            <a:chOff x="0" y="-1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1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75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8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355052" y="2556478"/>
            <a:ext cx="6835140" cy="25368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  <a:tabLst>
                <a:tab pos="3822065" algn="l"/>
              </a:tabLst>
            </a:pPr>
            <a:r>
              <a:rPr dirty="0" sz="545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Моделирование эпидемии</a:t>
            </a:r>
            <a:r>
              <a:rPr dirty="0" sz="54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5450" spc="-70">
                <a:solidFill>
                  <a:srgbClr val="FFFFFF"/>
                </a:solidFill>
                <a:latin typeface="Lucida Sans Unicode"/>
                <a:cs typeface="Lucida Sans Unicode"/>
              </a:rPr>
              <a:t>методом </a:t>
            </a:r>
            <a:r>
              <a:rPr dirty="0" sz="5450">
                <a:solidFill>
                  <a:srgbClr val="FFFFFF"/>
                </a:solidFill>
                <a:latin typeface="Lucida Sans Unicode"/>
                <a:cs typeface="Lucida Sans Unicode"/>
              </a:rPr>
              <a:t>Монте</a:t>
            </a:r>
            <a:r>
              <a:rPr dirty="0" sz="545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5450" spc="-10">
                <a:solidFill>
                  <a:srgbClr val="FFFFFF"/>
                </a:solidFill>
                <a:latin typeface="Lucida Sans Unicode"/>
                <a:cs typeface="Lucida Sans Unicode"/>
              </a:rPr>
              <a:t>Карло</a:t>
            </a:r>
            <a:endParaRPr sz="54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35"/>
              <a:t>⥫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1658255" y="2236938"/>
            <a:ext cx="13888085" cy="7101205"/>
            <a:chOff x="1658255" y="2236938"/>
            <a:chExt cx="13888085" cy="7101205"/>
          </a:xfrm>
        </p:grpSpPr>
        <p:sp>
          <p:nvSpPr>
            <p:cNvPr id="12" name="object 12" descr=""/>
            <p:cNvSpPr/>
            <p:nvPr/>
          </p:nvSpPr>
          <p:spPr>
            <a:xfrm>
              <a:off x="1667611" y="2246299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5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69" y="3377387"/>
                  </a:lnTo>
                  <a:lnTo>
                    <a:pt x="4407725" y="3377387"/>
                  </a:lnTo>
                  <a:lnTo>
                    <a:pt x="44077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67615" y="224629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8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4" y="0"/>
                  </a:lnTo>
                  <a:lnTo>
                    <a:pt x="4407744" y="3377392"/>
                  </a:lnTo>
                  <a:lnTo>
                    <a:pt x="2203878" y="3377392"/>
                  </a:lnTo>
                  <a:close/>
                </a:path>
                <a:path w="4408170" h="3377565">
                  <a:moveTo>
                    <a:pt x="2203878" y="742285"/>
                  </a:moveTo>
                  <a:lnTo>
                    <a:pt x="0" y="742285"/>
                  </a:lnTo>
                  <a:lnTo>
                    <a:pt x="0" y="0"/>
                  </a:lnTo>
                  <a:lnTo>
                    <a:pt x="4407744" y="0"/>
                  </a:lnTo>
                  <a:lnTo>
                    <a:pt x="4407744" y="742285"/>
                  </a:lnTo>
                  <a:lnTo>
                    <a:pt x="2203878" y="742285"/>
                  </a:lnTo>
                  <a:close/>
                </a:path>
                <a:path w="4408170" h="3377565">
                  <a:moveTo>
                    <a:pt x="3883597" y="224636"/>
                  </a:moveTo>
                  <a:lnTo>
                    <a:pt x="4108948" y="449983"/>
                  </a:lnTo>
                </a:path>
                <a:path w="4408170" h="3377565">
                  <a:moveTo>
                    <a:pt x="4108237" y="224636"/>
                  </a:moveTo>
                  <a:lnTo>
                    <a:pt x="3882873" y="449983"/>
                  </a:lnTo>
                </a:path>
                <a:path w="4408170" h="3377565">
                  <a:moveTo>
                    <a:pt x="2812265" y="336941"/>
                  </a:moveTo>
                  <a:lnTo>
                    <a:pt x="3131927" y="338389"/>
                  </a:lnTo>
                </a:path>
                <a:path w="4408170" h="3377565">
                  <a:moveTo>
                    <a:pt x="3507762" y="449259"/>
                  </a:moveTo>
                  <a:lnTo>
                    <a:pt x="3395442" y="449259"/>
                  </a:lnTo>
                  <a:lnTo>
                    <a:pt x="3395442" y="224636"/>
                  </a:lnTo>
                  <a:lnTo>
                    <a:pt x="3620082" y="224636"/>
                  </a:lnTo>
                  <a:lnTo>
                    <a:pt x="3620082" y="449259"/>
                  </a:lnTo>
                  <a:lnTo>
                    <a:pt x="3507762" y="44925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3224" y="3825240"/>
              <a:ext cx="518160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6016" y="3825240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6952" y="3825240"/>
              <a:ext cx="890015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863" y="3825240"/>
              <a:ext cx="490727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8455" y="2239581"/>
              <a:ext cx="4429124" cy="339089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696984" y="6553378"/>
              <a:ext cx="12805410" cy="2741295"/>
            </a:xfrm>
            <a:custGeom>
              <a:avLst/>
              <a:gdLst/>
              <a:ahLst/>
              <a:cxnLst/>
              <a:rect l="l" t="t" r="r" b="b"/>
              <a:pathLst>
                <a:path w="12805410" h="2741295">
                  <a:moveTo>
                    <a:pt x="833882" y="626859"/>
                  </a:moveTo>
                  <a:lnTo>
                    <a:pt x="833882" y="0"/>
                  </a:lnTo>
                  <a:lnTo>
                    <a:pt x="1304505" y="0"/>
                  </a:lnTo>
                  <a:lnTo>
                    <a:pt x="1304505" y="626859"/>
                  </a:lnTo>
                  <a:lnTo>
                    <a:pt x="1226286" y="626859"/>
                  </a:lnTo>
                  <a:lnTo>
                    <a:pt x="1226286" y="69430"/>
                  </a:lnTo>
                  <a:lnTo>
                    <a:pt x="912964" y="69430"/>
                  </a:lnTo>
                  <a:lnTo>
                    <a:pt x="912964" y="626859"/>
                  </a:lnTo>
                  <a:lnTo>
                    <a:pt x="833882" y="626859"/>
                  </a:lnTo>
                  <a:close/>
                </a:path>
                <a:path w="12805410" h="2741295">
                  <a:moveTo>
                    <a:pt x="1688998" y="147662"/>
                  </a:moveTo>
                  <a:lnTo>
                    <a:pt x="1730291" y="151453"/>
                  </a:lnTo>
                  <a:lnTo>
                    <a:pt x="1767379" y="162825"/>
                  </a:lnTo>
                  <a:lnTo>
                    <a:pt x="1828939" y="208305"/>
                  </a:lnTo>
                  <a:lnTo>
                    <a:pt x="1852192" y="242371"/>
                  </a:lnTo>
                  <a:lnTo>
                    <a:pt x="1868801" y="284124"/>
                  </a:lnTo>
                  <a:lnTo>
                    <a:pt x="1878767" y="333563"/>
                  </a:lnTo>
                  <a:lnTo>
                    <a:pt x="1882089" y="390690"/>
                  </a:lnTo>
                  <a:lnTo>
                    <a:pt x="1878767" y="447187"/>
                  </a:lnTo>
                  <a:lnTo>
                    <a:pt x="1868801" y="496454"/>
                  </a:lnTo>
                  <a:lnTo>
                    <a:pt x="1852192" y="538488"/>
                  </a:lnTo>
                  <a:lnTo>
                    <a:pt x="1828939" y="573290"/>
                  </a:lnTo>
                  <a:lnTo>
                    <a:pt x="1800209" y="600570"/>
                  </a:lnTo>
                  <a:lnTo>
                    <a:pt x="1767168" y="620056"/>
                  </a:lnTo>
                  <a:lnTo>
                    <a:pt x="1729814" y="631749"/>
                  </a:lnTo>
                  <a:lnTo>
                    <a:pt x="1688147" y="635647"/>
                  </a:lnTo>
                  <a:lnTo>
                    <a:pt x="1662103" y="634361"/>
                  </a:lnTo>
                  <a:lnTo>
                    <a:pt x="1617094" y="624074"/>
                  </a:lnTo>
                  <a:lnTo>
                    <a:pt x="1581303" y="604279"/>
                  </a:lnTo>
                  <a:lnTo>
                    <a:pt x="1542415" y="567067"/>
                  </a:lnTo>
                  <a:lnTo>
                    <a:pt x="1537055" y="567067"/>
                  </a:lnTo>
                  <a:lnTo>
                    <a:pt x="1541327" y="615984"/>
                  </a:lnTo>
                  <a:lnTo>
                    <a:pt x="1542415" y="644436"/>
                  </a:lnTo>
                  <a:lnTo>
                    <a:pt x="1542415" y="837539"/>
                  </a:lnTo>
                  <a:lnTo>
                    <a:pt x="1465033" y="837539"/>
                  </a:lnTo>
                  <a:lnTo>
                    <a:pt x="1465033" y="156451"/>
                  </a:lnTo>
                  <a:lnTo>
                    <a:pt x="1528254" y="156451"/>
                  </a:lnTo>
                  <a:lnTo>
                    <a:pt x="1538757" y="220522"/>
                  </a:lnTo>
                  <a:lnTo>
                    <a:pt x="1542415" y="220522"/>
                  </a:lnTo>
                  <a:lnTo>
                    <a:pt x="1581266" y="179776"/>
                  </a:lnTo>
                  <a:lnTo>
                    <a:pt x="1616060" y="159471"/>
                  </a:lnTo>
                  <a:lnTo>
                    <a:pt x="1661818" y="148974"/>
                  </a:lnTo>
                  <a:lnTo>
                    <a:pt x="1688998" y="147662"/>
                  </a:lnTo>
                  <a:close/>
                </a:path>
                <a:path w="12805410" h="2741295">
                  <a:moveTo>
                    <a:pt x="1674850" y="212598"/>
                  </a:moveTo>
                  <a:lnTo>
                    <a:pt x="1613501" y="222723"/>
                  </a:lnTo>
                  <a:lnTo>
                    <a:pt x="1573479" y="253098"/>
                  </a:lnTo>
                  <a:lnTo>
                    <a:pt x="1551031" y="303944"/>
                  </a:lnTo>
                  <a:lnTo>
                    <a:pt x="1542415" y="375907"/>
                  </a:lnTo>
                  <a:lnTo>
                    <a:pt x="1542415" y="390690"/>
                  </a:lnTo>
                  <a:lnTo>
                    <a:pt x="1544196" y="431687"/>
                  </a:lnTo>
                  <a:lnTo>
                    <a:pt x="1558445" y="498662"/>
                  </a:lnTo>
                  <a:lnTo>
                    <a:pt x="1588204" y="545170"/>
                  </a:lnTo>
                  <a:lnTo>
                    <a:pt x="1641029" y="568631"/>
                  </a:lnTo>
                  <a:lnTo>
                    <a:pt x="1676565" y="571563"/>
                  </a:lnTo>
                  <a:lnTo>
                    <a:pt x="1697144" y="570091"/>
                  </a:lnTo>
                  <a:lnTo>
                    <a:pt x="1747291" y="547992"/>
                  </a:lnTo>
                  <a:lnTo>
                    <a:pt x="1780802" y="502788"/>
                  </a:lnTo>
                  <a:lnTo>
                    <a:pt x="1794440" y="462283"/>
                  </a:lnTo>
                  <a:lnTo>
                    <a:pt x="1801298" y="415459"/>
                  </a:lnTo>
                  <a:lnTo>
                    <a:pt x="1802155" y="389839"/>
                  </a:lnTo>
                  <a:lnTo>
                    <a:pt x="1800200" y="351472"/>
                  </a:lnTo>
                  <a:lnTo>
                    <a:pt x="1784555" y="286963"/>
                  </a:lnTo>
                  <a:lnTo>
                    <a:pt x="1753210" y="239719"/>
                  </a:lnTo>
                  <a:lnTo>
                    <a:pt x="1705204" y="215610"/>
                  </a:lnTo>
                  <a:lnTo>
                    <a:pt x="1674850" y="212598"/>
                  </a:lnTo>
                  <a:close/>
                </a:path>
                <a:path w="12805410" h="2741295">
                  <a:moveTo>
                    <a:pt x="2186622" y="147662"/>
                  </a:moveTo>
                  <a:lnTo>
                    <a:pt x="2242924" y="154252"/>
                  </a:lnTo>
                  <a:lnTo>
                    <a:pt x="2290559" y="174015"/>
                  </a:lnTo>
                  <a:lnTo>
                    <a:pt x="2328975" y="205630"/>
                  </a:lnTo>
                  <a:lnTo>
                    <a:pt x="2357208" y="248170"/>
                  </a:lnTo>
                  <a:lnTo>
                    <a:pt x="2374725" y="300035"/>
                  </a:lnTo>
                  <a:lnTo>
                    <a:pt x="2380564" y="360045"/>
                  </a:lnTo>
                  <a:lnTo>
                    <a:pt x="2380564" y="406552"/>
                  </a:lnTo>
                  <a:lnTo>
                    <a:pt x="2058454" y="406552"/>
                  </a:lnTo>
                  <a:lnTo>
                    <a:pt x="2061642" y="444135"/>
                  </a:lnTo>
                  <a:lnTo>
                    <a:pt x="2082001" y="505000"/>
                  </a:lnTo>
                  <a:lnTo>
                    <a:pt x="2120711" y="546469"/>
                  </a:lnTo>
                  <a:lnTo>
                    <a:pt x="2175365" y="567261"/>
                  </a:lnTo>
                  <a:lnTo>
                    <a:pt x="2208479" y="569861"/>
                  </a:lnTo>
                  <a:lnTo>
                    <a:pt x="2230243" y="569338"/>
                  </a:lnTo>
                  <a:lnTo>
                    <a:pt x="2270001" y="565152"/>
                  </a:lnTo>
                  <a:lnTo>
                    <a:pt x="2323244" y="551264"/>
                  </a:lnTo>
                  <a:lnTo>
                    <a:pt x="2359571" y="537273"/>
                  </a:lnTo>
                  <a:lnTo>
                    <a:pt x="2359571" y="605002"/>
                  </a:lnTo>
                  <a:lnTo>
                    <a:pt x="2323777" y="618610"/>
                  </a:lnTo>
                  <a:lnTo>
                    <a:pt x="2270022" y="631425"/>
                  </a:lnTo>
                  <a:lnTo>
                    <a:pt x="2228341" y="635178"/>
                  </a:lnTo>
                  <a:lnTo>
                    <a:pt x="2205050" y="635647"/>
                  </a:lnTo>
                  <a:lnTo>
                    <a:pt x="2172674" y="633947"/>
                  </a:lnTo>
                  <a:lnTo>
                    <a:pt x="2113633" y="620340"/>
                  </a:lnTo>
                  <a:lnTo>
                    <a:pt x="2062760" y="593148"/>
                  </a:lnTo>
                  <a:lnTo>
                    <a:pt x="2022787" y="552537"/>
                  </a:lnTo>
                  <a:lnTo>
                    <a:pt x="1994550" y="498698"/>
                  </a:lnTo>
                  <a:lnTo>
                    <a:pt x="1980301" y="432690"/>
                  </a:lnTo>
                  <a:lnTo>
                    <a:pt x="1978520" y="395185"/>
                  </a:lnTo>
                  <a:lnTo>
                    <a:pt x="1980139" y="357883"/>
                  </a:lnTo>
                  <a:lnTo>
                    <a:pt x="1993104" y="291556"/>
                  </a:lnTo>
                  <a:lnTo>
                    <a:pt x="2018731" y="236478"/>
                  </a:lnTo>
                  <a:lnTo>
                    <a:pt x="2055163" y="193940"/>
                  </a:lnTo>
                  <a:lnTo>
                    <a:pt x="2101747" y="164416"/>
                  </a:lnTo>
                  <a:lnTo>
                    <a:pt x="2156402" y="149523"/>
                  </a:lnTo>
                  <a:lnTo>
                    <a:pt x="2186622" y="147662"/>
                  </a:lnTo>
                  <a:close/>
                </a:path>
                <a:path w="12805410" h="2741295">
                  <a:moveTo>
                    <a:pt x="2185758" y="210667"/>
                  </a:moveTo>
                  <a:lnTo>
                    <a:pt x="2136257" y="219562"/>
                  </a:lnTo>
                  <a:lnTo>
                    <a:pt x="2098319" y="246240"/>
                  </a:lnTo>
                  <a:lnTo>
                    <a:pt x="2072814" y="288732"/>
                  </a:lnTo>
                  <a:lnTo>
                    <a:pt x="2060168" y="345046"/>
                  </a:lnTo>
                  <a:lnTo>
                    <a:pt x="2299779" y="345046"/>
                  </a:lnTo>
                  <a:lnTo>
                    <a:pt x="2292326" y="291036"/>
                  </a:lnTo>
                  <a:lnTo>
                    <a:pt x="2271699" y="248170"/>
                  </a:lnTo>
                  <a:lnTo>
                    <a:pt x="2236601" y="220046"/>
                  </a:lnTo>
                  <a:lnTo>
                    <a:pt x="2185758" y="210667"/>
                  </a:lnTo>
                  <a:close/>
                </a:path>
                <a:path w="12805410" h="2741295">
                  <a:moveTo>
                    <a:pt x="2623820" y="147662"/>
                  </a:moveTo>
                  <a:lnTo>
                    <a:pt x="2662160" y="149672"/>
                  </a:lnTo>
                  <a:lnTo>
                    <a:pt x="2726454" y="165745"/>
                  </a:lnTo>
                  <a:lnTo>
                    <a:pt x="2773319" y="197499"/>
                  </a:lnTo>
                  <a:lnTo>
                    <a:pt x="2797222" y="243257"/>
                  </a:lnTo>
                  <a:lnTo>
                    <a:pt x="2800210" y="271322"/>
                  </a:lnTo>
                  <a:lnTo>
                    <a:pt x="2798722" y="291734"/>
                  </a:lnTo>
                  <a:lnTo>
                    <a:pt x="2776423" y="339471"/>
                  </a:lnTo>
                  <a:lnTo>
                    <a:pt x="2731044" y="369287"/>
                  </a:lnTo>
                  <a:lnTo>
                    <a:pt x="2711475" y="375907"/>
                  </a:lnTo>
                  <a:lnTo>
                    <a:pt x="2711475" y="379336"/>
                  </a:lnTo>
                  <a:lnTo>
                    <a:pt x="2751178" y="394722"/>
                  </a:lnTo>
                  <a:lnTo>
                    <a:pt x="2784775" y="417583"/>
                  </a:lnTo>
                  <a:lnTo>
                    <a:pt x="2807867" y="450456"/>
                  </a:lnTo>
                  <a:lnTo>
                    <a:pt x="2816059" y="496989"/>
                  </a:lnTo>
                  <a:lnTo>
                    <a:pt x="2813006" y="525186"/>
                  </a:lnTo>
                  <a:lnTo>
                    <a:pt x="2788579" y="574579"/>
                  </a:lnTo>
                  <a:lnTo>
                    <a:pt x="2739447" y="613225"/>
                  </a:lnTo>
                  <a:lnTo>
                    <a:pt x="2663366" y="633156"/>
                  </a:lnTo>
                  <a:lnTo>
                    <a:pt x="2615044" y="635647"/>
                  </a:lnTo>
                  <a:lnTo>
                    <a:pt x="2590140" y="635126"/>
                  </a:lnTo>
                  <a:lnTo>
                    <a:pt x="2543953" y="630948"/>
                  </a:lnTo>
                  <a:lnTo>
                    <a:pt x="2502961" y="622761"/>
                  </a:lnTo>
                  <a:lnTo>
                    <a:pt x="2454300" y="605002"/>
                  </a:lnTo>
                  <a:lnTo>
                    <a:pt x="2454300" y="535571"/>
                  </a:lnTo>
                  <a:lnTo>
                    <a:pt x="2469880" y="542465"/>
                  </a:lnTo>
                  <a:lnTo>
                    <a:pt x="2486826" y="549013"/>
                  </a:lnTo>
                  <a:lnTo>
                    <a:pt x="2524810" y="561073"/>
                  </a:lnTo>
                  <a:lnTo>
                    <a:pt x="2567619" y="569588"/>
                  </a:lnTo>
                  <a:lnTo>
                    <a:pt x="2614180" y="572427"/>
                  </a:lnTo>
                  <a:lnTo>
                    <a:pt x="2639428" y="571302"/>
                  </a:lnTo>
                  <a:lnTo>
                    <a:pt x="2683900" y="562300"/>
                  </a:lnTo>
                  <a:lnTo>
                    <a:pt x="2719061" y="543797"/>
                  </a:lnTo>
                  <a:lnTo>
                    <a:pt x="2739555" y="492493"/>
                  </a:lnTo>
                  <a:lnTo>
                    <a:pt x="2731170" y="457988"/>
                  </a:lnTo>
                  <a:lnTo>
                    <a:pt x="2706016" y="433343"/>
                  </a:lnTo>
                  <a:lnTo>
                    <a:pt x="2664090" y="418555"/>
                  </a:lnTo>
                  <a:lnTo>
                    <a:pt x="2605392" y="413626"/>
                  </a:lnTo>
                  <a:lnTo>
                    <a:pt x="2542171" y="413626"/>
                  </a:lnTo>
                  <a:lnTo>
                    <a:pt x="2542171" y="350405"/>
                  </a:lnTo>
                  <a:lnTo>
                    <a:pt x="2592959" y="350405"/>
                  </a:lnTo>
                  <a:lnTo>
                    <a:pt x="2621772" y="349386"/>
                  </a:lnTo>
                  <a:lnTo>
                    <a:pt x="2670316" y="341238"/>
                  </a:lnTo>
                  <a:lnTo>
                    <a:pt x="2705987" y="324522"/>
                  </a:lnTo>
                  <a:lnTo>
                    <a:pt x="2726486" y="278396"/>
                  </a:lnTo>
                  <a:lnTo>
                    <a:pt x="2724758" y="262737"/>
                  </a:lnTo>
                  <a:lnTo>
                    <a:pt x="2698838" y="228460"/>
                  </a:lnTo>
                  <a:lnTo>
                    <a:pt x="2643739" y="212790"/>
                  </a:lnTo>
                  <a:lnTo>
                    <a:pt x="2619324" y="211747"/>
                  </a:lnTo>
                  <a:lnTo>
                    <a:pt x="2600612" y="212214"/>
                  </a:lnTo>
                  <a:lnTo>
                    <a:pt x="2551391" y="219240"/>
                  </a:lnTo>
                  <a:lnTo>
                    <a:pt x="2504087" y="234508"/>
                  </a:lnTo>
                  <a:lnTo>
                    <a:pt x="2486875" y="241528"/>
                  </a:lnTo>
                  <a:lnTo>
                    <a:pt x="2459659" y="180022"/>
                  </a:lnTo>
                  <a:lnTo>
                    <a:pt x="2497566" y="165863"/>
                  </a:lnTo>
                  <a:lnTo>
                    <a:pt x="2537563" y="155751"/>
                  </a:lnTo>
                  <a:lnTo>
                    <a:pt x="2579648" y="149684"/>
                  </a:lnTo>
                  <a:lnTo>
                    <a:pt x="2623820" y="147662"/>
                  </a:lnTo>
                  <a:close/>
                </a:path>
                <a:path w="12805410" h="2741295">
                  <a:moveTo>
                    <a:pt x="3111804" y="147662"/>
                  </a:moveTo>
                  <a:lnTo>
                    <a:pt x="3168118" y="154252"/>
                  </a:lnTo>
                  <a:lnTo>
                    <a:pt x="3215754" y="174015"/>
                  </a:lnTo>
                  <a:lnTo>
                    <a:pt x="3254160" y="205630"/>
                  </a:lnTo>
                  <a:lnTo>
                    <a:pt x="3282403" y="248170"/>
                  </a:lnTo>
                  <a:lnTo>
                    <a:pt x="3299920" y="300035"/>
                  </a:lnTo>
                  <a:lnTo>
                    <a:pt x="3305759" y="360045"/>
                  </a:lnTo>
                  <a:lnTo>
                    <a:pt x="3305759" y="406552"/>
                  </a:lnTo>
                  <a:lnTo>
                    <a:pt x="2983649" y="406552"/>
                  </a:lnTo>
                  <a:lnTo>
                    <a:pt x="2986835" y="444135"/>
                  </a:lnTo>
                  <a:lnTo>
                    <a:pt x="3007191" y="505000"/>
                  </a:lnTo>
                  <a:lnTo>
                    <a:pt x="3045904" y="546469"/>
                  </a:lnTo>
                  <a:lnTo>
                    <a:pt x="3100549" y="567261"/>
                  </a:lnTo>
                  <a:lnTo>
                    <a:pt x="3133661" y="569861"/>
                  </a:lnTo>
                  <a:lnTo>
                    <a:pt x="3155427" y="569338"/>
                  </a:lnTo>
                  <a:lnTo>
                    <a:pt x="3195188" y="565152"/>
                  </a:lnTo>
                  <a:lnTo>
                    <a:pt x="3248426" y="551264"/>
                  </a:lnTo>
                  <a:lnTo>
                    <a:pt x="3284753" y="537273"/>
                  </a:lnTo>
                  <a:lnTo>
                    <a:pt x="3284753" y="605002"/>
                  </a:lnTo>
                  <a:lnTo>
                    <a:pt x="3248966" y="618610"/>
                  </a:lnTo>
                  <a:lnTo>
                    <a:pt x="3195212" y="631425"/>
                  </a:lnTo>
                  <a:lnTo>
                    <a:pt x="3153529" y="635178"/>
                  </a:lnTo>
                  <a:lnTo>
                    <a:pt x="3130232" y="635647"/>
                  </a:lnTo>
                  <a:lnTo>
                    <a:pt x="3097862" y="633947"/>
                  </a:lnTo>
                  <a:lnTo>
                    <a:pt x="3038817" y="620340"/>
                  </a:lnTo>
                  <a:lnTo>
                    <a:pt x="2987942" y="593148"/>
                  </a:lnTo>
                  <a:lnTo>
                    <a:pt x="2947975" y="552537"/>
                  </a:lnTo>
                  <a:lnTo>
                    <a:pt x="2919743" y="498698"/>
                  </a:lnTo>
                  <a:lnTo>
                    <a:pt x="2905485" y="432690"/>
                  </a:lnTo>
                  <a:lnTo>
                    <a:pt x="2903702" y="395185"/>
                  </a:lnTo>
                  <a:lnTo>
                    <a:pt x="2905324" y="357883"/>
                  </a:lnTo>
                  <a:lnTo>
                    <a:pt x="2918291" y="291556"/>
                  </a:lnTo>
                  <a:lnTo>
                    <a:pt x="2943913" y="236478"/>
                  </a:lnTo>
                  <a:lnTo>
                    <a:pt x="2980351" y="193940"/>
                  </a:lnTo>
                  <a:lnTo>
                    <a:pt x="3026940" y="164416"/>
                  </a:lnTo>
                  <a:lnTo>
                    <a:pt x="3081586" y="149523"/>
                  </a:lnTo>
                  <a:lnTo>
                    <a:pt x="3111804" y="147662"/>
                  </a:lnTo>
                  <a:close/>
                </a:path>
                <a:path w="12805410" h="2741295">
                  <a:moveTo>
                    <a:pt x="3110953" y="210667"/>
                  </a:moveTo>
                  <a:lnTo>
                    <a:pt x="3061441" y="219562"/>
                  </a:lnTo>
                  <a:lnTo>
                    <a:pt x="3023501" y="246240"/>
                  </a:lnTo>
                  <a:lnTo>
                    <a:pt x="2998003" y="288732"/>
                  </a:lnTo>
                  <a:lnTo>
                    <a:pt x="2985363" y="345046"/>
                  </a:lnTo>
                  <a:lnTo>
                    <a:pt x="3224961" y="345046"/>
                  </a:lnTo>
                  <a:lnTo>
                    <a:pt x="3217513" y="291036"/>
                  </a:lnTo>
                  <a:lnTo>
                    <a:pt x="3196882" y="248170"/>
                  </a:lnTo>
                  <a:lnTo>
                    <a:pt x="3161790" y="220046"/>
                  </a:lnTo>
                  <a:lnTo>
                    <a:pt x="3110953" y="210667"/>
                  </a:lnTo>
                  <a:close/>
                </a:path>
                <a:path w="12805410" h="2741295">
                  <a:moveTo>
                    <a:pt x="3502507" y="156451"/>
                  </a:moveTo>
                  <a:lnTo>
                    <a:pt x="3502507" y="352120"/>
                  </a:lnTo>
                  <a:lnTo>
                    <a:pt x="3757968" y="352120"/>
                  </a:lnTo>
                  <a:lnTo>
                    <a:pt x="3757968" y="156451"/>
                  </a:lnTo>
                  <a:lnTo>
                    <a:pt x="3835120" y="156451"/>
                  </a:lnTo>
                  <a:lnTo>
                    <a:pt x="3835120" y="626859"/>
                  </a:lnTo>
                  <a:lnTo>
                    <a:pt x="3757968" y="626859"/>
                  </a:lnTo>
                  <a:lnTo>
                    <a:pt x="3757968" y="417055"/>
                  </a:lnTo>
                  <a:lnTo>
                    <a:pt x="3502507" y="417055"/>
                  </a:lnTo>
                  <a:lnTo>
                    <a:pt x="3502507" y="626859"/>
                  </a:lnTo>
                  <a:lnTo>
                    <a:pt x="3425139" y="626859"/>
                  </a:lnTo>
                  <a:lnTo>
                    <a:pt x="3425139" y="156451"/>
                  </a:lnTo>
                  <a:lnTo>
                    <a:pt x="3502507" y="156451"/>
                  </a:lnTo>
                  <a:close/>
                </a:path>
                <a:path w="12805410" h="2741295">
                  <a:moveTo>
                    <a:pt x="4309186" y="221386"/>
                  </a:moveTo>
                  <a:lnTo>
                    <a:pt x="4155528" y="221386"/>
                  </a:lnTo>
                  <a:lnTo>
                    <a:pt x="4155528" y="626859"/>
                  </a:lnTo>
                  <a:lnTo>
                    <a:pt x="4079227" y="626859"/>
                  </a:lnTo>
                  <a:lnTo>
                    <a:pt x="4079227" y="221386"/>
                  </a:lnTo>
                  <a:lnTo>
                    <a:pt x="3927284" y="221386"/>
                  </a:lnTo>
                  <a:lnTo>
                    <a:pt x="3927284" y="156451"/>
                  </a:lnTo>
                  <a:lnTo>
                    <a:pt x="4309186" y="156451"/>
                  </a:lnTo>
                  <a:lnTo>
                    <a:pt x="4309186" y="221386"/>
                  </a:lnTo>
                  <a:close/>
                </a:path>
                <a:path w="12805410" h="2741295">
                  <a:moveTo>
                    <a:pt x="4580420" y="148513"/>
                  </a:moveTo>
                  <a:lnTo>
                    <a:pt x="4620594" y="150871"/>
                  </a:lnTo>
                  <a:lnTo>
                    <a:pt x="4684136" y="169730"/>
                  </a:lnTo>
                  <a:lnTo>
                    <a:pt x="4725603" y="207892"/>
                  </a:lnTo>
                  <a:lnTo>
                    <a:pt x="4746287" y="268009"/>
                  </a:lnTo>
                  <a:lnTo>
                    <a:pt x="4748872" y="306463"/>
                  </a:lnTo>
                  <a:lnTo>
                    <a:pt x="4748872" y="626859"/>
                  </a:lnTo>
                  <a:lnTo>
                    <a:pt x="4692726" y="626859"/>
                  </a:lnTo>
                  <a:lnTo>
                    <a:pt x="4677727" y="560209"/>
                  </a:lnTo>
                  <a:lnTo>
                    <a:pt x="4674298" y="560209"/>
                  </a:lnTo>
                  <a:lnTo>
                    <a:pt x="4642845" y="593748"/>
                  </a:lnTo>
                  <a:lnTo>
                    <a:pt x="4609782" y="617220"/>
                  </a:lnTo>
                  <a:lnTo>
                    <a:pt x="4569494" y="631039"/>
                  </a:lnTo>
                  <a:lnTo>
                    <a:pt x="4516348" y="635647"/>
                  </a:lnTo>
                  <a:lnTo>
                    <a:pt x="4485673" y="633545"/>
                  </a:lnTo>
                  <a:lnTo>
                    <a:pt x="4432523" y="616723"/>
                  </a:lnTo>
                  <a:lnTo>
                    <a:pt x="4391578" y="582688"/>
                  </a:lnTo>
                  <a:lnTo>
                    <a:pt x="4370462" y="529757"/>
                  </a:lnTo>
                  <a:lnTo>
                    <a:pt x="4367822" y="496138"/>
                  </a:lnTo>
                  <a:lnTo>
                    <a:pt x="4371279" y="462998"/>
                  </a:lnTo>
                  <a:lnTo>
                    <a:pt x="4398929" y="408773"/>
                  </a:lnTo>
                  <a:lnTo>
                    <a:pt x="4454583" y="370771"/>
                  </a:lnTo>
                  <a:lnTo>
                    <a:pt x="4493469" y="358165"/>
                  </a:lnTo>
                  <a:lnTo>
                    <a:pt x="4539775" y="349873"/>
                  </a:lnTo>
                  <a:lnTo>
                    <a:pt x="4593501" y="345897"/>
                  </a:lnTo>
                  <a:lnTo>
                    <a:pt x="4673434" y="343319"/>
                  </a:lnTo>
                  <a:lnTo>
                    <a:pt x="4673434" y="315252"/>
                  </a:lnTo>
                  <a:lnTo>
                    <a:pt x="4667061" y="265369"/>
                  </a:lnTo>
                  <a:lnTo>
                    <a:pt x="4633867" y="223569"/>
                  </a:lnTo>
                  <a:lnTo>
                    <a:pt x="4575924" y="210667"/>
                  </a:lnTo>
                  <a:lnTo>
                    <a:pt x="4557707" y="211363"/>
                  </a:lnTo>
                  <a:lnTo>
                    <a:pt x="4505629" y="221818"/>
                  </a:lnTo>
                  <a:lnTo>
                    <a:pt x="4458211" y="239895"/>
                  </a:lnTo>
                  <a:lnTo>
                    <a:pt x="4443476" y="246672"/>
                  </a:lnTo>
                  <a:lnTo>
                    <a:pt x="4419688" y="188810"/>
                  </a:lnTo>
                  <a:lnTo>
                    <a:pt x="4472170" y="166508"/>
                  </a:lnTo>
                  <a:lnTo>
                    <a:pt x="4513883" y="155152"/>
                  </a:lnTo>
                  <a:lnTo>
                    <a:pt x="4557812" y="149251"/>
                  </a:lnTo>
                  <a:lnTo>
                    <a:pt x="4580420" y="148513"/>
                  </a:lnTo>
                  <a:close/>
                </a:path>
                <a:path w="12805410" h="2741295">
                  <a:moveTo>
                    <a:pt x="4603140" y="399478"/>
                  </a:moveTo>
                  <a:lnTo>
                    <a:pt x="4562678" y="402611"/>
                  </a:lnTo>
                  <a:lnTo>
                    <a:pt x="4501922" y="416755"/>
                  </a:lnTo>
                  <a:lnTo>
                    <a:pt x="4466815" y="441253"/>
                  </a:lnTo>
                  <a:lnTo>
                    <a:pt x="4449885" y="475867"/>
                  </a:lnTo>
                  <a:lnTo>
                    <a:pt x="4447768" y="496989"/>
                  </a:lnTo>
                  <a:lnTo>
                    <a:pt x="4449268" y="515393"/>
                  </a:lnTo>
                  <a:lnTo>
                    <a:pt x="4471771" y="554850"/>
                  </a:lnTo>
                  <a:lnTo>
                    <a:pt x="4515811" y="572138"/>
                  </a:lnTo>
                  <a:lnTo>
                    <a:pt x="4533925" y="573290"/>
                  </a:lnTo>
                  <a:lnTo>
                    <a:pt x="4562452" y="571240"/>
                  </a:lnTo>
                  <a:lnTo>
                    <a:pt x="4611958" y="554838"/>
                  </a:lnTo>
                  <a:lnTo>
                    <a:pt x="4650277" y="521765"/>
                  </a:lnTo>
                  <a:lnTo>
                    <a:pt x="4670094" y="470977"/>
                  </a:lnTo>
                  <a:lnTo>
                    <a:pt x="4672571" y="438912"/>
                  </a:lnTo>
                  <a:lnTo>
                    <a:pt x="4672571" y="396900"/>
                  </a:lnTo>
                  <a:lnTo>
                    <a:pt x="4603140" y="399478"/>
                  </a:lnTo>
                  <a:close/>
                </a:path>
                <a:path w="12805410" h="2741295">
                  <a:moveTo>
                    <a:pt x="5358968" y="790168"/>
                  </a:moveTo>
                  <a:lnTo>
                    <a:pt x="5283530" y="790168"/>
                  </a:lnTo>
                  <a:lnTo>
                    <a:pt x="5283530" y="626859"/>
                  </a:lnTo>
                  <a:lnTo>
                    <a:pt x="4894554" y="626859"/>
                  </a:lnTo>
                  <a:lnTo>
                    <a:pt x="4894554" y="156451"/>
                  </a:lnTo>
                  <a:lnTo>
                    <a:pt x="4971923" y="156451"/>
                  </a:lnTo>
                  <a:lnTo>
                    <a:pt x="4971923" y="561924"/>
                  </a:lnTo>
                  <a:lnTo>
                    <a:pt x="5214950" y="561924"/>
                  </a:lnTo>
                  <a:lnTo>
                    <a:pt x="5214950" y="156451"/>
                  </a:lnTo>
                  <a:lnTo>
                    <a:pt x="5292318" y="156451"/>
                  </a:lnTo>
                  <a:lnTo>
                    <a:pt x="5292318" y="562787"/>
                  </a:lnTo>
                  <a:lnTo>
                    <a:pt x="5358968" y="562787"/>
                  </a:lnTo>
                  <a:lnTo>
                    <a:pt x="5358968" y="790168"/>
                  </a:lnTo>
                  <a:close/>
                </a:path>
                <a:path w="12805410" h="2741295">
                  <a:moveTo>
                    <a:pt x="5522188" y="443407"/>
                  </a:moveTo>
                  <a:lnTo>
                    <a:pt x="5520870" y="485630"/>
                  </a:lnTo>
                  <a:lnTo>
                    <a:pt x="5518566" y="527099"/>
                  </a:lnTo>
                  <a:lnTo>
                    <a:pt x="5517045" y="550570"/>
                  </a:lnTo>
                  <a:lnTo>
                    <a:pt x="5768860" y="156451"/>
                  </a:lnTo>
                  <a:lnTo>
                    <a:pt x="5863590" y="156451"/>
                  </a:lnTo>
                  <a:lnTo>
                    <a:pt x="5863590" y="626859"/>
                  </a:lnTo>
                  <a:lnTo>
                    <a:pt x="5791784" y="626859"/>
                  </a:lnTo>
                  <a:lnTo>
                    <a:pt x="5791784" y="349542"/>
                  </a:lnTo>
                  <a:lnTo>
                    <a:pt x="5792459" y="301259"/>
                  </a:lnTo>
                  <a:lnTo>
                    <a:pt x="5793938" y="256908"/>
                  </a:lnTo>
                  <a:lnTo>
                    <a:pt x="5795213" y="233603"/>
                  </a:lnTo>
                  <a:lnTo>
                    <a:pt x="5545112" y="626859"/>
                  </a:lnTo>
                  <a:lnTo>
                    <a:pt x="5449316" y="626859"/>
                  </a:lnTo>
                  <a:lnTo>
                    <a:pt x="5449316" y="156451"/>
                  </a:lnTo>
                  <a:lnTo>
                    <a:pt x="5522188" y="156451"/>
                  </a:lnTo>
                  <a:lnTo>
                    <a:pt x="5522188" y="443407"/>
                  </a:lnTo>
                  <a:close/>
                </a:path>
                <a:path w="12805410" h="2741295">
                  <a:moveTo>
                    <a:pt x="6624739" y="390690"/>
                  </a:moveTo>
                  <a:lnTo>
                    <a:pt x="6621229" y="445794"/>
                  </a:lnTo>
                  <a:lnTo>
                    <a:pt x="6610700" y="494309"/>
                  </a:lnTo>
                  <a:lnTo>
                    <a:pt x="6593154" y="536233"/>
                  </a:lnTo>
                  <a:lnTo>
                    <a:pt x="6568592" y="571563"/>
                  </a:lnTo>
                  <a:lnTo>
                    <a:pt x="6538036" y="599600"/>
                  </a:lnTo>
                  <a:lnTo>
                    <a:pt x="6502527" y="619626"/>
                  </a:lnTo>
                  <a:lnTo>
                    <a:pt x="6462064" y="631642"/>
                  </a:lnTo>
                  <a:lnTo>
                    <a:pt x="6416649" y="635647"/>
                  </a:lnTo>
                  <a:lnTo>
                    <a:pt x="6374025" y="632137"/>
                  </a:lnTo>
                  <a:lnTo>
                    <a:pt x="6335742" y="621609"/>
                  </a:lnTo>
                  <a:lnTo>
                    <a:pt x="6301801" y="604063"/>
                  </a:lnTo>
                  <a:lnTo>
                    <a:pt x="6272199" y="579501"/>
                  </a:lnTo>
                  <a:lnTo>
                    <a:pt x="6247768" y="548289"/>
                  </a:lnTo>
                  <a:lnTo>
                    <a:pt x="6229337" y="510813"/>
                  </a:lnTo>
                  <a:lnTo>
                    <a:pt x="6216907" y="467069"/>
                  </a:lnTo>
                  <a:lnTo>
                    <a:pt x="6210477" y="417055"/>
                  </a:lnTo>
                  <a:lnTo>
                    <a:pt x="6091097" y="417055"/>
                  </a:lnTo>
                  <a:lnTo>
                    <a:pt x="6091097" y="626859"/>
                  </a:lnTo>
                  <a:lnTo>
                    <a:pt x="6013742" y="626859"/>
                  </a:lnTo>
                  <a:lnTo>
                    <a:pt x="6013742" y="156451"/>
                  </a:lnTo>
                  <a:lnTo>
                    <a:pt x="6091097" y="156451"/>
                  </a:lnTo>
                  <a:lnTo>
                    <a:pt x="6091097" y="352120"/>
                  </a:lnTo>
                  <a:lnTo>
                    <a:pt x="6211328" y="352120"/>
                  </a:lnTo>
                  <a:lnTo>
                    <a:pt x="6218948" y="305424"/>
                  </a:lnTo>
                  <a:lnTo>
                    <a:pt x="6232169" y="264567"/>
                  </a:lnTo>
                  <a:lnTo>
                    <a:pt x="6250990" y="229553"/>
                  </a:lnTo>
                  <a:lnTo>
                    <a:pt x="6304756" y="177313"/>
                  </a:lnTo>
                  <a:lnTo>
                    <a:pt x="6376227" y="150956"/>
                  </a:lnTo>
                  <a:lnTo>
                    <a:pt x="6418351" y="147662"/>
                  </a:lnTo>
                  <a:lnTo>
                    <a:pt x="6447795" y="149444"/>
                  </a:lnTo>
                  <a:lnTo>
                    <a:pt x="6501377" y="163693"/>
                  </a:lnTo>
                  <a:lnTo>
                    <a:pt x="6547506" y="192006"/>
                  </a:lnTo>
                  <a:lnTo>
                    <a:pt x="6583939" y="233263"/>
                  </a:lnTo>
                  <a:lnTo>
                    <a:pt x="6609908" y="287177"/>
                  </a:lnTo>
                  <a:lnTo>
                    <a:pt x="6623091" y="353185"/>
                  </a:lnTo>
                  <a:lnTo>
                    <a:pt x="6624739" y="390690"/>
                  </a:lnTo>
                  <a:close/>
                </a:path>
                <a:path w="12805410" h="2741295">
                  <a:moveTo>
                    <a:pt x="6289344" y="390690"/>
                  </a:moveTo>
                  <a:lnTo>
                    <a:pt x="6291259" y="432388"/>
                  </a:lnTo>
                  <a:lnTo>
                    <a:pt x="6306580" y="499784"/>
                  </a:lnTo>
                  <a:lnTo>
                    <a:pt x="6337656" y="545647"/>
                  </a:lnTo>
                  <a:lnTo>
                    <a:pt x="6386410" y="568684"/>
                  </a:lnTo>
                  <a:lnTo>
                    <a:pt x="6417500" y="571563"/>
                  </a:lnTo>
                  <a:lnTo>
                    <a:pt x="6448990" y="568684"/>
                  </a:lnTo>
                  <a:lnTo>
                    <a:pt x="6497744" y="545647"/>
                  </a:lnTo>
                  <a:lnTo>
                    <a:pt x="6528046" y="499784"/>
                  </a:lnTo>
                  <a:lnTo>
                    <a:pt x="6542943" y="432388"/>
                  </a:lnTo>
                  <a:lnTo>
                    <a:pt x="6544805" y="390690"/>
                  </a:lnTo>
                  <a:lnTo>
                    <a:pt x="6542916" y="349084"/>
                  </a:lnTo>
                  <a:lnTo>
                    <a:pt x="6527805" y="282437"/>
                  </a:lnTo>
                  <a:lnTo>
                    <a:pt x="6497181" y="237795"/>
                  </a:lnTo>
                  <a:lnTo>
                    <a:pt x="6448642" y="215398"/>
                  </a:lnTo>
                  <a:lnTo>
                    <a:pt x="6417500" y="212598"/>
                  </a:lnTo>
                  <a:lnTo>
                    <a:pt x="6386410" y="215398"/>
                  </a:lnTo>
                  <a:lnTo>
                    <a:pt x="6337656" y="237795"/>
                  </a:lnTo>
                  <a:lnTo>
                    <a:pt x="6306580" y="282437"/>
                  </a:lnTo>
                  <a:lnTo>
                    <a:pt x="6291259" y="349084"/>
                  </a:lnTo>
                  <a:lnTo>
                    <a:pt x="6289344" y="390690"/>
                  </a:lnTo>
                  <a:close/>
                </a:path>
                <a:path w="12805410" h="2741295">
                  <a:moveTo>
                    <a:pt x="7619339" y="156451"/>
                  </a:moveTo>
                  <a:lnTo>
                    <a:pt x="7619339" y="626859"/>
                  </a:lnTo>
                  <a:lnTo>
                    <a:pt x="7541971" y="626859"/>
                  </a:lnTo>
                  <a:lnTo>
                    <a:pt x="7541971" y="222237"/>
                  </a:lnTo>
                  <a:lnTo>
                    <a:pt x="7298931" y="222237"/>
                  </a:lnTo>
                  <a:lnTo>
                    <a:pt x="7298931" y="626859"/>
                  </a:lnTo>
                  <a:lnTo>
                    <a:pt x="7221575" y="626859"/>
                  </a:lnTo>
                  <a:lnTo>
                    <a:pt x="7221575" y="156451"/>
                  </a:lnTo>
                  <a:lnTo>
                    <a:pt x="7619339" y="156451"/>
                  </a:lnTo>
                  <a:close/>
                </a:path>
                <a:path w="12805410" h="2741295">
                  <a:moveTo>
                    <a:pt x="8178431" y="390690"/>
                  </a:moveTo>
                  <a:lnTo>
                    <a:pt x="8174721" y="445794"/>
                  </a:lnTo>
                  <a:lnTo>
                    <a:pt x="8163591" y="494309"/>
                  </a:lnTo>
                  <a:lnTo>
                    <a:pt x="8145041" y="536233"/>
                  </a:lnTo>
                  <a:lnTo>
                    <a:pt x="8119072" y="571563"/>
                  </a:lnTo>
                  <a:lnTo>
                    <a:pt x="8086884" y="599600"/>
                  </a:lnTo>
                  <a:lnTo>
                    <a:pt x="8049472" y="619626"/>
                  </a:lnTo>
                  <a:lnTo>
                    <a:pt x="8006836" y="631642"/>
                  </a:lnTo>
                  <a:lnTo>
                    <a:pt x="7958975" y="635647"/>
                  </a:lnTo>
                  <a:lnTo>
                    <a:pt x="7928641" y="633866"/>
                  </a:lnTo>
                  <a:lnTo>
                    <a:pt x="7873025" y="619617"/>
                  </a:lnTo>
                  <a:lnTo>
                    <a:pt x="7824710" y="591246"/>
                  </a:lnTo>
                  <a:lnTo>
                    <a:pt x="7786352" y="549563"/>
                  </a:lnTo>
                  <a:lnTo>
                    <a:pt x="7758743" y="494881"/>
                  </a:lnTo>
                  <a:lnTo>
                    <a:pt x="7744703" y="428340"/>
                  </a:lnTo>
                  <a:lnTo>
                    <a:pt x="7742948" y="390690"/>
                  </a:lnTo>
                  <a:lnTo>
                    <a:pt x="7746618" y="335652"/>
                  </a:lnTo>
                  <a:lnTo>
                    <a:pt x="7757628" y="287337"/>
                  </a:lnTo>
                  <a:lnTo>
                    <a:pt x="7775979" y="245746"/>
                  </a:lnTo>
                  <a:lnTo>
                    <a:pt x="7801673" y="210883"/>
                  </a:lnTo>
                  <a:lnTo>
                    <a:pt x="7833768" y="183222"/>
                  </a:lnTo>
                  <a:lnTo>
                    <a:pt x="7871112" y="163466"/>
                  </a:lnTo>
                  <a:lnTo>
                    <a:pt x="7913707" y="151613"/>
                  </a:lnTo>
                  <a:lnTo>
                    <a:pt x="7961553" y="147662"/>
                  </a:lnTo>
                  <a:lnTo>
                    <a:pt x="7992624" y="149444"/>
                  </a:lnTo>
                  <a:lnTo>
                    <a:pt x="8048988" y="163693"/>
                  </a:lnTo>
                  <a:lnTo>
                    <a:pt x="8097384" y="192006"/>
                  </a:lnTo>
                  <a:lnTo>
                    <a:pt x="8135636" y="233263"/>
                  </a:lnTo>
                  <a:lnTo>
                    <a:pt x="8162883" y="287177"/>
                  </a:lnTo>
                  <a:lnTo>
                    <a:pt x="8176705" y="353185"/>
                  </a:lnTo>
                  <a:lnTo>
                    <a:pt x="8178431" y="390690"/>
                  </a:lnTo>
                  <a:close/>
                </a:path>
                <a:path w="12805410" h="2741295">
                  <a:moveTo>
                    <a:pt x="7822882" y="390690"/>
                  </a:moveTo>
                  <a:lnTo>
                    <a:pt x="7824932" y="430216"/>
                  </a:lnTo>
                  <a:lnTo>
                    <a:pt x="7841329" y="496333"/>
                  </a:lnTo>
                  <a:lnTo>
                    <a:pt x="7874617" y="544206"/>
                  </a:lnTo>
                  <a:lnTo>
                    <a:pt x="7927124" y="568524"/>
                  </a:lnTo>
                  <a:lnTo>
                    <a:pt x="7960690" y="571563"/>
                  </a:lnTo>
                  <a:lnTo>
                    <a:pt x="7993894" y="568524"/>
                  </a:lnTo>
                  <a:lnTo>
                    <a:pt x="8046077" y="544206"/>
                  </a:lnTo>
                  <a:lnTo>
                    <a:pt x="8079686" y="496333"/>
                  </a:lnTo>
                  <a:lnTo>
                    <a:pt x="8096407" y="430216"/>
                  </a:lnTo>
                  <a:lnTo>
                    <a:pt x="8098498" y="390690"/>
                  </a:lnTo>
                  <a:lnTo>
                    <a:pt x="8096407" y="351257"/>
                  </a:lnTo>
                  <a:lnTo>
                    <a:pt x="8079686" y="285887"/>
                  </a:lnTo>
                  <a:lnTo>
                    <a:pt x="8046025" y="239237"/>
                  </a:lnTo>
                  <a:lnTo>
                    <a:pt x="7993417" y="215557"/>
                  </a:lnTo>
                  <a:lnTo>
                    <a:pt x="7959839" y="212598"/>
                  </a:lnTo>
                  <a:lnTo>
                    <a:pt x="7926294" y="215557"/>
                  </a:lnTo>
                  <a:lnTo>
                    <a:pt x="7874005" y="239237"/>
                  </a:lnTo>
                  <a:lnTo>
                    <a:pt x="7841093" y="285887"/>
                  </a:lnTo>
                  <a:lnTo>
                    <a:pt x="7824906" y="351257"/>
                  </a:lnTo>
                  <a:lnTo>
                    <a:pt x="7822882" y="390690"/>
                  </a:lnTo>
                  <a:close/>
                </a:path>
                <a:path w="12805410" h="2741295">
                  <a:moveTo>
                    <a:pt x="8649703" y="156451"/>
                  </a:moveTo>
                  <a:lnTo>
                    <a:pt x="8649703" y="561924"/>
                  </a:lnTo>
                  <a:lnTo>
                    <a:pt x="8718283" y="561924"/>
                  </a:lnTo>
                  <a:lnTo>
                    <a:pt x="8718283" y="790168"/>
                  </a:lnTo>
                  <a:lnTo>
                    <a:pt x="8643696" y="790168"/>
                  </a:lnTo>
                  <a:lnTo>
                    <a:pt x="8643696" y="626859"/>
                  </a:lnTo>
                  <a:lnTo>
                    <a:pt x="8316226" y="626859"/>
                  </a:lnTo>
                  <a:lnTo>
                    <a:pt x="8316226" y="790168"/>
                  </a:lnTo>
                  <a:lnTo>
                    <a:pt x="8242503" y="790168"/>
                  </a:lnTo>
                  <a:lnTo>
                    <a:pt x="8242503" y="561924"/>
                  </a:lnTo>
                  <a:lnTo>
                    <a:pt x="8280222" y="561924"/>
                  </a:lnTo>
                  <a:lnTo>
                    <a:pt x="8308647" y="518781"/>
                  </a:lnTo>
                  <a:lnTo>
                    <a:pt x="8333267" y="472716"/>
                  </a:lnTo>
                  <a:lnTo>
                    <a:pt x="8354081" y="423731"/>
                  </a:lnTo>
                  <a:lnTo>
                    <a:pt x="8371090" y="371830"/>
                  </a:lnTo>
                  <a:lnTo>
                    <a:pt x="8384369" y="318350"/>
                  </a:lnTo>
                  <a:lnTo>
                    <a:pt x="8393973" y="264626"/>
                  </a:lnTo>
                  <a:lnTo>
                    <a:pt x="8399905" y="210660"/>
                  </a:lnTo>
                  <a:lnTo>
                    <a:pt x="8402167" y="156451"/>
                  </a:lnTo>
                  <a:lnTo>
                    <a:pt x="8649703" y="156451"/>
                  </a:lnTo>
                  <a:close/>
                </a:path>
                <a:path w="12805410" h="2741295">
                  <a:moveTo>
                    <a:pt x="8470747" y="216877"/>
                  </a:moveTo>
                  <a:lnTo>
                    <a:pt x="8464269" y="277639"/>
                  </a:lnTo>
                  <a:lnTo>
                    <a:pt x="8452104" y="340334"/>
                  </a:lnTo>
                  <a:lnTo>
                    <a:pt x="8435176" y="402534"/>
                  </a:lnTo>
                  <a:lnTo>
                    <a:pt x="8413953" y="461848"/>
                  </a:lnTo>
                  <a:lnTo>
                    <a:pt x="8388937" y="515796"/>
                  </a:lnTo>
                  <a:lnTo>
                    <a:pt x="8360168" y="561924"/>
                  </a:lnTo>
                  <a:lnTo>
                    <a:pt x="8575116" y="561924"/>
                  </a:lnTo>
                  <a:lnTo>
                    <a:pt x="8575116" y="216877"/>
                  </a:lnTo>
                  <a:lnTo>
                    <a:pt x="8470747" y="216877"/>
                  </a:lnTo>
                  <a:close/>
                </a:path>
                <a:path w="12805410" h="2741295">
                  <a:moveTo>
                    <a:pt x="9097543" y="156451"/>
                  </a:moveTo>
                  <a:lnTo>
                    <a:pt x="9097543" y="221386"/>
                  </a:lnTo>
                  <a:lnTo>
                    <a:pt x="8887726" y="221386"/>
                  </a:lnTo>
                  <a:lnTo>
                    <a:pt x="8887726" y="626859"/>
                  </a:lnTo>
                  <a:lnTo>
                    <a:pt x="8810371" y="626859"/>
                  </a:lnTo>
                  <a:lnTo>
                    <a:pt x="8810371" y="156451"/>
                  </a:lnTo>
                  <a:lnTo>
                    <a:pt x="9097543" y="156451"/>
                  </a:lnTo>
                  <a:close/>
                </a:path>
                <a:path w="12805410" h="2741295">
                  <a:moveTo>
                    <a:pt x="9590786" y="390690"/>
                  </a:moveTo>
                  <a:lnTo>
                    <a:pt x="9587076" y="445794"/>
                  </a:lnTo>
                  <a:lnTo>
                    <a:pt x="9575946" y="494309"/>
                  </a:lnTo>
                  <a:lnTo>
                    <a:pt x="9557396" y="536233"/>
                  </a:lnTo>
                  <a:lnTo>
                    <a:pt x="9531426" y="571563"/>
                  </a:lnTo>
                  <a:lnTo>
                    <a:pt x="9499239" y="599600"/>
                  </a:lnTo>
                  <a:lnTo>
                    <a:pt x="9461828" y="619626"/>
                  </a:lnTo>
                  <a:lnTo>
                    <a:pt x="9419196" y="631642"/>
                  </a:lnTo>
                  <a:lnTo>
                    <a:pt x="9371342" y="635647"/>
                  </a:lnTo>
                  <a:lnTo>
                    <a:pt x="9341001" y="633866"/>
                  </a:lnTo>
                  <a:lnTo>
                    <a:pt x="9285385" y="619617"/>
                  </a:lnTo>
                  <a:lnTo>
                    <a:pt x="9237075" y="591246"/>
                  </a:lnTo>
                  <a:lnTo>
                    <a:pt x="9198708" y="549563"/>
                  </a:lnTo>
                  <a:lnTo>
                    <a:pt x="9171099" y="494881"/>
                  </a:lnTo>
                  <a:lnTo>
                    <a:pt x="9157068" y="428340"/>
                  </a:lnTo>
                  <a:lnTo>
                    <a:pt x="9155315" y="390690"/>
                  </a:lnTo>
                  <a:lnTo>
                    <a:pt x="9158985" y="335652"/>
                  </a:lnTo>
                  <a:lnTo>
                    <a:pt x="9169993" y="287337"/>
                  </a:lnTo>
                  <a:lnTo>
                    <a:pt x="9188341" y="245746"/>
                  </a:lnTo>
                  <a:lnTo>
                    <a:pt x="9214027" y="210883"/>
                  </a:lnTo>
                  <a:lnTo>
                    <a:pt x="9246122" y="183222"/>
                  </a:lnTo>
                  <a:lnTo>
                    <a:pt x="9283466" y="163466"/>
                  </a:lnTo>
                  <a:lnTo>
                    <a:pt x="9326061" y="151613"/>
                  </a:lnTo>
                  <a:lnTo>
                    <a:pt x="9373908" y="147662"/>
                  </a:lnTo>
                  <a:lnTo>
                    <a:pt x="9404983" y="149444"/>
                  </a:lnTo>
                  <a:lnTo>
                    <a:pt x="9461344" y="163693"/>
                  </a:lnTo>
                  <a:lnTo>
                    <a:pt x="9509738" y="192006"/>
                  </a:lnTo>
                  <a:lnTo>
                    <a:pt x="9547991" y="233263"/>
                  </a:lnTo>
                  <a:lnTo>
                    <a:pt x="9575237" y="287177"/>
                  </a:lnTo>
                  <a:lnTo>
                    <a:pt x="9589059" y="353185"/>
                  </a:lnTo>
                  <a:lnTo>
                    <a:pt x="9590786" y="390690"/>
                  </a:lnTo>
                  <a:close/>
                </a:path>
                <a:path w="12805410" h="2741295">
                  <a:moveTo>
                    <a:pt x="9235249" y="390690"/>
                  </a:moveTo>
                  <a:lnTo>
                    <a:pt x="9237297" y="430216"/>
                  </a:lnTo>
                  <a:lnTo>
                    <a:pt x="9253691" y="496333"/>
                  </a:lnTo>
                  <a:lnTo>
                    <a:pt x="9286976" y="544206"/>
                  </a:lnTo>
                  <a:lnTo>
                    <a:pt x="9339478" y="568524"/>
                  </a:lnTo>
                  <a:lnTo>
                    <a:pt x="9373044" y="571563"/>
                  </a:lnTo>
                  <a:lnTo>
                    <a:pt x="9406256" y="568524"/>
                  </a:lnTo>
                  <a:lnTo>
                    <a:pt x="9458439" y="544206"/>
                  </a:lnTo>
                  <a:lnTo>
                    <a:pt x="9492046" y="496333"/>
                  </a:lnTo>
                  <a:lnTo>
                    <a:pt x="9508763" y="430216"/>
                  </a:lnTo>
                  <a:lnTo>
                    <a:pt x="9510852" y="390690"/>
                  </a:lnTo>
                  <a:lnTo>
                    <a:pt x="9508763" y="351257"/>
                  </a:lnTo>
                  <a:lnTo>
                    <a:pt x="9492046" y="285887"/>
                  </a:lnTo>
                  <a:lnTo>
                    <a:pt x="9458384" y="239237"/>
                  </a:lnTo>
                  <a:lnTo>
                    <a:pt x="9405773" y="215557"/>
                  </a:lnTo>
                  <a:lnTo>
                    <a:pt x="9372193" y="212598"/>
                  </a:lnTo>
                  <a:lnTo>
                    <a:pt x="9338653" y="215557"/>
                  </a:lnTo>
                  <a:lnTo>
                    <a:pt x="9286361" y="239237"/>
                  </a:lnTo>
                  <a:lnTo>
                    <a:pt x="9253450" y="285887"/>
                  </a:lnTo>
                  <a:lnTo>
                    <a:pt x="9237271" y="351257"/>
                  </a:lnTo>
                  <a:lnTo>
                    <a:pt x="9235249" y="390690"/>
                  </a:lnTo>
                  <a:close/>
                </a:path>
                <a:path w="12805410" h="2741295">
                  <a:moveTo>
                    <a:pt x="10028796" y="221386"/>
                  </a:moveTo>
                  <a:lnTo>
                    <a:pt x="9875189" y="221386"/>
                  </a:lnTo>
                  <a:lnTo>
                    <a:pt x="9875189" y="626859"/>
                  </a:lnTo>
                  <a:lnTo>
                    <a:pt x="9798888" y="626859"/>
                  </a:lnTo>
                  <a:lnTo>
                    <a:pt x="9798888" y="221386"/>
                  </a:lnTo>
                  <a:lnTo>
                    <a:pt x="9646945" y="221386"/>
                  </a:lnTo>
                  <a:lnTo>
                    <a:pt x="9646945" y="156451"/>
                  </a:lnTo>
                  <a:lnTo>
                    <a:pt x="10028796" y="156451"/>
                  </a:lnTo>
                  <a:lnTo>
                    <a:pt x="10028796" y="221386"/>
                  </a:lnTo>
                  <a:close/>
                </a:path>
                <a:path w="12805410" h="2741295">
                  <a:moveTo>
                    <a:pt x="10522064" y="390690"/>
                  </a:moveTo>
                  <a:lnTo>
                    <a:pt x="10518369" y="445794"/>
                  </a:lnTo>
                  <a:lnTo>
                    <a:pt x="10507268" y="494309"/>
                  </a:lnTo>
                  <a:lnTo>
                    <a:pt x="10488738" y="536233"/>
                  </a:lnTo>
                  <a:lnTo>
                    <a:pt x="10462755" y="571563"/>
                  </a:lnTo>
                  <a:lnTo>
                    <a:pt x="10430588" y="599600"/>
                  </a:lnTo>
                  <a:lnTo>
                    <a:pt x="10393159" y="619626"/>
                  </a:lnTo>
                  <a:lnTo>
                    <a:pt x="10350491" y="631642"/>
                  </a:lnTo>
                  <a:lnTo>
                    <a:pt x="10302608" y="635647"/>
                  </a:lnTo>
                  <a:lnTo>
                    <a:pt x="10272297" y="633866"/>
                  </a:lnTo>
                  <a:lnTo>
                    <a:pt x="10216722" y="619617"/>
                  </a:lnTo>
                  <a:lnTo>
                    <a:pt x="10168407" y="591246"/>
                  </a:lnTo>
                  <a:lnTo>
                    <a:pt x="10130065" y="549563"/>
                  </a:lnTo>
                  <a:lnTo>
                    <a:pt x="10102440" y="494881"/>
                  </a:lnTo>
                  <a:lnTo>
                    <a:pt x="10088343" y="428340"/>
                  </a:lnTo>
                  <a:lnTo>
                    <a:pt x="10086581" y="390690"/>
                  </a:lnTo>
                  <a:lnTo>
                    <a:pt x="10090268" y="335652"/>
                  </a:lnTo>
                  <a:lnTo>
                    <a:pt x="10101313" y="287337"/>
                  </a:lnTo>
                  <a:lnTo>
                    <a:pt x="10119692" y="245746"/>
                  </a:lnTo>
                  <a:lnTo>
                    <a:pt x="10145382" y="210883"/>
                  </a:lnTo>
                  <a:lnTo>
                    <a:pt x="10177455" y="183222"/>
                  </a:lnTo>
                  <a:lnTo>
                    <a:pt x="10214803" y="163466"/>
                  </a:lnTo>
                  <a:lnTo>
                    <a:pt x="10257414" y="151613"/>
                  </a:lnTo>
                  <a:lnTo>
                    <a:pt x="10305275" y="147662"/>
                  </a:lnTo>
                  <a:lnTo>
                    <a:pt x="10336324" y="149444"/>
                  </a:lnTo>
                  <a:lnTo>
                    <a:pt x="10392661" y="163693"/>
                  </a:lnTo>
                  <a:lnTo>
                    <a:pt x="10441070" y="192006"/>
                  </a:lnTo>
                  <a:lnTo>
                    <a:pt x="10479360" y="233263"/>
                  </a:lnTo>
                  <a:lnTo>
                    <a:pt x="10506580" y="287177"/>
                  </a:lnTo>
                  <a:lnTo>
                    <a:pt x="10520347" y="353185"/>
                  </a:lnTo>
                  <a:lnTo>
                    <a:pt x="10522064" y="390690"/>
                  </a:lnTo>
                  <a:close/>
                </a:path>
                <a:path w="12805410" h="2741295">
                  <a:moveTo>
                    <a:pt x="10166591" y="390690"/>
                  </a:moveTo>
                  <a:lnTo>
                    <a:pt x="10168639" y="430216"/>
                  </a:lnTo>
                  <a:lnTo>
                    <a:pt x="10185022" y="496333"/>
                  </a:lnTo>
                  <a:lnTo>
                    <a:pt x="10218286" y="544206"/>
                  </a:lnTo>
                  <a:lnTo>
                    <a:pt x="10270812" y="568524"/>
                  </a:lnTo>
                  <a:lnTo>
                    <a:pt x="10304386" y="571563"/>
                  </a:lnTo>
                  <a:lnTo>
                    <a:pt x="10337557" y="568524"/>
                  </a:lnTo>
                  <a:lnTo>
                    <a:pt x="10389754" y="544206"/>
                  </a:lnTo>
                  <a:lnTo>
                    <a:pt x="10423375" y="496333"/>
                  </a:lnTo>
                  <a:lnTo>
                    <a:pt x="10440087" y="430216"/>
                  </a:lnTo>
                  <a:lnTo>
                    <a:pt x="10442181" y="390690"/>
                  </a:lnTo>
                  <a:lnTo>
                    <a:pt x="10440087" y="351257"/>
                  </a:lnTo>
                  <a:lnTo>
                    <a:pt x="10423375" y="285887"/>
                  </a:lnTo>
                  <a:lnTo>
                    <a:pt x="10389704" y="239237"/>
                  </a:lnTo>
                  <a:lnTo>
                    <a:pt x="10337075" y="215557"/>
                  </a:lnTo>
                  <a:lnTo>
                    <a:pt x="10303497" y="212598"/>
                  </a:lnTo>
                  <a:lnTo>
                    <a:pt x="10269967" y="215557"/>
                  </a:lnTo>
                  <a:lnTo>
                    <a:pt x="10217718" y="239237"/>
                  </a:lnTo>
                  <a:lnTo>
                    <a:pt x="10184808" y="285887"/>
                  </a:lnTo>
                  <a:lnTo>
                    <a:pt x="10168615" y="351257"/>
                  </a:lnTo>
                  <a:lnTo>
                    <a:pt x="10166591" y="390690"/>
                  </a:lnTo>
                  <a:close/>
                </a:path>
                <a:path w="12805410" h="2741295">
                  <a:moveTo>
                    <a:pt x="11022571" y="274967"/>
                  </a:moveTo>
                  <a:lnTo>
                    <a:pt x="11015983" y="313915"/>
                  </a:lnTo>
                  <a:lnTo>
                    <a:pt x="10982060" y="354653"/>
                  </a:lnTo>
                  <a:lnTo>
                    <a:pt x="10928464" y="376758"/>
                  </a:lnTo>
                  <a:lnTo>
                    <a:pt x="10928464" y="380187"/>
                  </a:lnTo>
                  <a:lnTo>
                    <a:pt x="10969533" y="391113"/>
                  </a:lnTo>
                  <a:lnTo>
                    <a:pt x="11004791" y="411480"/>
                  </a:lnTo>
                  <a:lnTo>
                    <a:pt x="11029191" y="443303"/>
                  </a:lnTo>
                  <a:lnTo>
                    <a:pt x="11037303" y="489051"/>
                  </a:lnTo>
                  <a:lnTo>
                    <a:pt x="11034539" y="517572"/>
                  </a:lnTo>
                  <a:lnTo>
                    <a:pt x="11012389" y="566973"/>
                  </a:lnTo>
                  <a:lnTo>
                    <a:pt x="10967193" y="604919"/>
                  </a:lnTo>
                  <a:lnTo>
                    <a:pt x="10894093" y="624421"/>
                  </a:lnTo>
                  <a:lnTo>
                    <a:pt x="10846803" y="626859"/>
                  </a:lnTo>
                  <a:lnTo>
                    <a:pt x="10644111" y="626859"/>
                  </a:lnTo>
                  <a:lnTo>
                    <a:pt x="10644111" y="156451"/>
                  </a:lnTo>
                  <a:lnTo>
                    <a:pt x="10845914" y="156451"/>
                  </a:lnTo>
                  <a:lnTo>
                    <a:pt x="10893555" y="159178"/>
                  </a:lnTo>
                  <a:lnTo>
                    <a:pt x="10935957" y="167373"/>
                  </a:lnTo>
                  <a:lnTo>
                    <a:pt x="10971676" y="182059"/>
                  </a:lnTo>
                  <a:lnTo>
                    <a:pt x="11009391" y="218383"/>
                  </a:lnTo>
                  <a:lnTo>
                    <a:pt x="11022571" y="274967"/>
                  </a:lnTo>
                  <a:close/>
                </a:path>
                <a:path w="12805410" h="2741295">
                  <a:moveTo>
                    <a:pt x="10944339" y="284607"/>
                  </a:moveTo>
                  <a:lnTo>
                    <a:pt x="10930677" y="244702"/>
                  </a:lnTo>
                  <a:lnTo>
                    <a:pt x="10888459" y="224380"/>
                  </a:lnTo>
                  <a:lnTo>
                    <a:pt x="10841596" y="220522"/>
                  </a:lnTo>
                  <a:lnTo>
                    <a:pt x="10721454" y="220522"/>
                  </a:lnTo>
                  <a:lnTo>
                    <a:pt x="10721454" y="349542"/>
                  </a:lnTo>
                  <a:lnTo>
                    <a:pt x="10827499" y="349542"/>
                  </a:lnTo>
                  <a:lnTo>
                    <a:pt x="10878599" y="345484"/>
                  </a:lnTo>
                  <a:lnTo>
                    <a:pt x="10915113" y="333309"/>
                  </a:lnTo>
                  <a:lnTo>
                    <a:pt x="10937031" y="313017"/>
                  </a:lnTo>
                  <a:lnTo>
                    <a:pt x="10944339" y="284607"/>
                  </a:lnTo>
                  <a:close/>
                </a:path>
                <a:path w="12805410" h="2741295">
                  <a:moveTo>
                    <a:pt x="10957420" y="489051"/>
                  </a:moveTo>
                  <a:lnTo>
                    <a:pt x="10940114" y="441401"/>
                  </a:lnTo>
                  <a:lnTo>
                    <a:pt x="10888808" y="418017"/>
                  </a:lnTo>
                  <a:lnTo>
                    <a:pt x="10836262" y="413626"/>
                  </a:lnTo>
                  <a:lnTo>
                    <a:pt x="10721454" y="413626"/>
                  </a:lnTo>
                  <a:lnTo>
                    <a:pt x="10721454" y="564502"/>
                  </a:lnTo>
                  <a:lnTo>
                    <a:pt x="10838040" y="564502"/>
                  </a:lnTo>
                  <a:lnTo>
                    <a:pt x="10889269" y="560216"/>
                  </a:lnTo>
                  <a:lnTo>
                    <a:pt x="10926686" y="547357"/>
                  </a:lnTo>
                  <a:lnTo>
                    <a:pt x="10955493" y="508132"/>
                  </a:lnTo>
                  <a:lnTo>
                    <a:pt x="10957420" y="489051"/>
                  </a:lnTo>
                  <a:close/>
                </a:path>
                <a:path w="12805410" h="2741295">
                  <a:moveTo>
                    <a:pt x="11222596" y="443407"/>
                  </a:moveTo>
                  <a:lnTo>
                    <a:pt x="11221227" y="485630"/>
                  </a:lnTo>
                  <a:lnTo>
                    <a:pt x="11218925" y="527099"/>
                  </a:lnTo>
                  <a:lnTo>
                    <a:pt x="11218373" y="535993"/>
                  </a:lnTo>
                  <a:lnTo>
                    <a:pt x="11217869" y="543816"/>
                  </a:lnTo>
                  <a:lnTo>
                    <a:pt x="11217389" y="550570"/>
                  </a:lnTo>
                  <a:lnTo>
                    <a:pt x="11469230" y="156451"/>
                  </a:lnTo>
                  <a:lnTo>
                    <a:pt x="11563972" y="156451"/>
                  </a:lnTo>
                  <a:lnTo>
                    <a:pt x="11563972" y="626859"/>
                  </a:lnTo>
                  <a:lnTo>
                    <a:pt x="11492090" y="626859"/>
                  </a:lnTo>
                  <a:lnTo>
                    <a:pt x="11492090" y="349542"/>
                  </a:lnTo>
                  <a:lnTo>
                    <a:pt x="11492814" y="301259"/>
                  </a:lnTo>
                  <a:lnTo>
                    <a:pt x="11493868" y="267462"/>
                  </a:lnTo>
                  <a:lnTo>
                    <a:pt x="11494269" y="256908"/>
                  </a:lnTo>
                  <a:lnTo>
                    <a:pt x="11494693" y="247746"/>
                  </a:lnTo>
                  <a:lnTo>
                    <a:pt x="11495118" y="239978"/>
                  </a:lnTo>
                  <a:lnTo>
                    <a:pt x="11495519" y="233603"/>
                  </a:lnTo>
                  <a:lnTo>
                    <a:pt x="11245456" y="626859"/>
                  </a:lnTo>
                  <a:lnTo>
                    <a:pt x="11149698" y="626859"/>
                  </a:lnTo>
                  <a:lnTo>
                    <a:pt x="11149698" y="156451"/>
                  </a:lnTo>
                  <a:lnTo>
                    <a:pt x="11222596" y="156451"/>
                  </a:lnTo>
                  <a:lnTo>
                    <a:pt x="11222596" y="443407"/>
                  </a:lnTo>
                  <a:close/>
                </a:path>
                <a:path w="12805410" h="2741295">
                  <a:moveTo>
                    <a:pt x="12072226" y="626859"/>
                  </a:moveTo>
                  <a:lnTo>
                    <a:pt x="11994248" y="626859"/>
                  </a:lnTo>
                  <a:lnTo>
                    <a:pt x="11994248" y="220522"/>
                  </a:lnTo>
                  <a:lnTo>
                    <a:pt x="11855564" y="220522"/>
                  </a:lnTo>
                  <a:lnTo>
                    <a:pt x="11850579" y="277547"/>
                  </a:lnTo>
                  <a:lnTo>
                    <a:pt x="11844918" y="329978"/>
                  </a:lnTo>
                  <a:lnTo>
                    <a:pt x="11838574" y="377815"/>
                  </a:lnTo>
                  <a:lnTo>
                    <a:pt x="11831542" y="421056"/>
                  </a:lnTo>
                  <a:lnTo>
                    <a:pt x="11823814" y="459701"/>
                  </a:lnTo>
                  <a:lnTo>
                    <a:pt x="11812904" y="502040"/>
                  </a:lnTo>
                  <a:lnTo>
                    <a:pt x="11800351" y="538189"/>
                  </a:lnTo>
                  <a:lnTo>
                    <a:pt x="11770220" y="591921"/>
                  </a:lnTo>
                  <a:lnTo>
                    <a:pt x="11732596" y="622793"/>
                  </a:lnTo>
                  <a:lnTo>
                    <a:pt x="11686019" y="633082"/>
                  </a:lnTo>
                  <a:lnTo>
                    <a:pt x="11678399" y="633082"/>
                  </a:lnTo>
                  <a:lnTo>
                    <a:pt x="11670906" y="632574"/>
                  </a:lnTo>
                  <a:lnTo>
                    <a:pt x="11663540" y="631571"/>
                  </a:lnTo>
                  <a:lnTo>
                    <a:pt x="11656174" y="630720"/>
                  </a:lnTo>
                  <a:lnTo>
                    <a:pt x="11650332" y="629145"/>
                  </a:lnTo>
                  <a:lnTo>
                    <a:pt x="11645760" y="626859"/>
                  </a:lnTo>
                  <a:lnTo>
                    <a:pt x="11645760" y="568998"/>
                  </a:lnTo>
                  <a:lnTo>
                    <a:pt x="11649189" y="570141"/>
                  </a:lnTo>
                  <a:lnTo>
                    <a:pt x="11652872" y="570992"/>
                  </a:lnTo>
                  <a:lnTo>
                    <a:pt x="11657063" y="571563"/>
                  </a:lnTo>
                  <a:lnTo>
                    <a:pt x="11661254" y="572147"/>
                  </a:lnTo>
                  <a:lnTo>
                    <a:pt x="11665318" y="572427"/>
                  </a:lnTo>
                  <a:lnTo>
                    <a:pt x="11669255" y="572427"/>
                  </a:lnTo>
                  <a:lnTo>
                    <a:pt x="11691784" y="566118"/>
                  </a:lnTo>
                  <a:lnTo>
                    <a:pt x="11729745" y="515650"/>
                  </a:lnTo>
                  <a:lnTo>
                    <a:pt x="11745201" y="471487"/>
                  </a:lnTo>
                  <a:lnTo>
                    <a:pt x="11762755" y="391617"/>
                  </a:lnTo>
                  <a:lnTo>
                    <a:pt x="11770395" y="342253"/>
                  </a:lnTo>
                  <a:lnTo>
                    <a:pt x="11777261" y="286604"/>
                  </a:lnTo>
                  <a:lnTo>
                    <a:pt x="11783345" y="224670"/>
                  </a:lnTo>
                  <a:lnTo>
                    <a:pt x="11788635" y="156451"/>
                  </a:lnTo>
                  <a:lnTo>
                    <a:pt x="12072226" y="156451"/>
                  </a:lnTo>
                  <a:lnTo>
                    <a:pt x="12072226" y="626859"/>
                  </a:lnTo>
                  <a:close/>
                </a:path>
                <a:path w="12805410" h="2741295">
                  <a:moveTo>
                    <a:pt x="0" y="1684134"/>
                  </a:moveTo>
                  <a:lnTo>
                    <a:pt x="0" y="1057275"/>
                  </a:lnTo>
                  <a:lnTo>
                    <a:pt x="372262" y="1057275"/>
                  </a:lnTo>
                  <a:lnTo>
                    <a:pt x="372262" y="1126705"/>
                  </a:lnTo>
                  <a:lnTo>
                    <a:pt x="79082" y="1126705"/>
                  </a:lnTo>
                  <a:lnTo>
                    <a:pt x="79082" y="1322374"/>
                  </a:lnTo>
                  <a:lnTo>
                    <a:pt x="172085" y="1322374"/>
                  </a:lnTo>
                  <a:lnTo>
                    <a:pt x="216397" y="1323834"/>
                  </a:lnTo>
                  <a:lnTo>
                    <a:pt x="255457" y="1328215"/>
                  </a:lnTo>
                  <a:lnTo>
                    <a:pt x="317817" y="1345742"/>
                  </a:lnTo>
                  <a:lnTo>
                    <a:pt x="361756" y="1373224"/>
                  </a:lnTo>
                  <a:lnTo>
                    <a:pt x="389826" y="1408963"/>
                  </a:lnTo>
                  <a:lnTo>
                    <a:pt x="404942" y="1451822"/>
                  </a:lnTo>
                  <a:lnTo>
                    <a:pt x="409981" y="1500682"/>
                  </a:lnTo>
                  <a:lnTo>
                    <a:pt x="406738" y="1541340"/>
                  </a:lnTo>
                  <a:lnTo>
                    <a:pt x="380802" y="1608744"/>
                  </a:lnTo>
                  <a:lnTo>
                    <a:pt x="327830" y="1656771"/>
                  </a:lnTo>
                  <a:lnTo>
                    <a:pt x="288621" y="1671972"/>
                  </a:lnTo>
                  <a:lnTo>
                    <a:pt x="240490" y="1681093"/>
                  </a:lnTo>
                  <a:lnTo>
                    <a:pt x="183438" y="1684134"/>
                  </a:lnTo>
                  <a:lnTo>
                    <a:pt x="0" y="1684134"/>
                  </a:lnTo>
                  <a:close/>
                </a:path>
                <a:path w="12805410" h="2741295">
                  <a:moveTo>
                    <a:pt x="175729" y="1616633"/>
                  </a:moveTo>
                  <a:lnTo>
                    <a:pt x="214711" y="1614852"/>
                  </a:lnTo>
                  <a:lnTo>
                    <a:pt x="273858" y="1600597"/>
                  </a:lnTo>
                  <a:lnTo>
                    <a:pt x="309032" y="1571891"/>
                  </a:lnTo>
                  <a:lnTo>
                    <a:pt x="326177" y="1528171"/>
                  </a:lnTo>
                  <a:lnTo>
                    <a:pt x="328320" y="1500682"/>
                  </a:lnTo>
                  <a:lnTo>
                    <a:pt x="325962" y="1472621"/>
                  </a:lnTo>
                  <a:lnTo>
                    <a:pt x="307103" y="1430086"/>
                  </a:lnTo>
                  <a:lnTo>
                    <a:pt x="268446" y="1404820"/>
                  </a:lnTo>
                  <a:lnTo>
                    <a:pt x="204367" y="1392495"/>
                  </a:lnTo>
                  <a:lnTo>
                    <a:pt x="162445" y="1390954"/>
                  </a:lnTo>
                  <a:lnTo>
                    <a:pt x="79082" y="1390954"/>
                  </a:lnTo>
                  <a:lnTo>
                    <a:pt x="79082" y="1616633"/>
                  </a:lnTo>
                  <a:lnTo>
                    <a:pt x="175729" y="1616633"/>
                  </a:lnTo>
                  <a:close/>
                </a:path>
                <a:path w="12805410" h="2741295">
                  <a:moveTo>
                    <a:pt x="938453" y="1447965"/>
                  </a:moveTo>
                  <a:lnTo>
                    <a:pt x="934743" y="1503069"/>
                  </a:lnTo>
                  <a:lnTo>
                    <a:pt x="923613" y="1551584"/>
                  </a:lnTo>
                  <a:lnTo>
                    <a:pt x="905063" y="1593508"/>
                  </a:lnTo>
                  <a:lnTo>
                    <a:pt x="879094" y="1628838"/>
                  </a:lnTo>
                  <a:lnTo>
                    <a:pt x="846906" y="1656875"/>
                  </a:lnTo>
                  <a:lnTo>
                    <a:pt x="809494" y="1676901"/>
                  </a:lnTo>
                  <a:lnTo>
                    <a:pt x="766858" y="1688917"/>
                  </a:lnTo>
                  <a:lnTo>
                    <a:pt x="718997" y="1692922"/>
                  </a:lnTo>
                  <a:lnTo>
                    <a:pt x="688663" y="1691141"/>
                  </a:lnTo>
                  <a:lnTo>
                    <a:pt x="633047" y="1676892"/>
                  </a:lnTo>
                  <a:lnTo>
                    <a:pt x="584732" y="1648521"/>
                  </a:lnTo>
                  <a:lnTo>
                    <a:pt x="546374" y="1606838"/>
                  </a:lnTo>
                  <a:lnTo>
                    <a:pt x="518765" y="1552156"/>
                  </a:lnTo>
                  <a:lnTo>
                    <a:pt x="504725" y="1485615"/>
                  </a:lnTo>
                  <a:lnTo>
                    <a:pt x="502970" y="1447965"/>
                  </a:lnTo>
                  <a:lnTo>
                    <a:pt x="506640" y="1392927"/>
                  </a:lnTo>
                  <a:lnTo>
                    <a:pt x="517650" y="1344612"/>
                  </a:lnTo>
                  <a:lnTo>
                    <a:pt x="536001" y="1303022"/>
                  </a:lnTo>
                  <a:lnTo>
                    <a:pt x="561695" y="1268158"/>
                  </a:lnTo>
                  <a:lnTo>
                    <a:pt x="593790" y="1240497"/>
                  </a:lnTo>
                  <a:lnTo>
                    <a:pt x="631134" y="1220741"/>
                  </a:lnTo>
                  <a:lnTo>
                    <a:pt x="673729" y="1208888"/>
                  </a:lnTo>
                  <a:lnTo>
                    <a:pt x="721575" y="1204937"/>
                  </a:lnTo>
                  <a:lnTo>
                    <a:pt x="752646" y="1206719"/>
                  </a:lnTo>
                  <a:lnTo>
                    <a:pt x="809010" y="1220968"/>
                  </a:lnTo>
                  <a:lnTo>
                    <a:pt x="857406" y="1249281"/>
                  </a:lnTo>
                  <a:lnTo>
                    <a:pt x="895658" y="1290538"/>
                  </a:lnTo>
                  <a:lnTo>
                    <a:pt x="922905" y="1344452"/>
                  </a:lnTo>
                  <a:lnTo>
                    <a:pt x="936727" y="1410460"/>
                  </a:lnTo>
                  <a:lnTo>
                    <a:pt x="938453" y="1447965"/>
                  </a:lnTo>
                  <a:close/>
                </a:path>
                <a:path w="12805410" h="2741295">
                  <a:moveTo>
                    <a:pt x="582904" y="1447965"/>
                  </a:moveTo>
                  <a:lnTo>
                    <a:pt x="584954" y="1487491"/>
                  </a:lnTo>
                  <a:lnTo>
                    <a:pt x="601351" y="1553608"/>
                  </a:lnTo>
                  <a:lnTo>
                    <a:pt x="634639" y="1601481"/>
                  </a:lnTo>
                  <a:lnTo>
                    <a:pt x="687146" y="1625799"/>
                  </a:lnTo>
                  <a:lnTo>
                    <a:pt x="720712" y="1628838"/>
                  </a:lnTo>
                  <a:lnTo>
                    <a:pt x="753916" y="1625799"/>
                  </a:lnTo>
                  <a:lnTo>
                    <a:pt x="806099" y="1601481"/>
                  </a:lnTo>
                  <a:lnTo>
                    <a:pt x="839708" y="1553608"/>
                  </a:lnTo>
                  <a:lnTo>
                    <a:pt x="856429" y="1487491"/>
                  </a:lnTo>
                  <a:lnTo>
                    <a:pt x="858520" y="1447965"/>
                  </a:lnTo>
                  <a:lnTo>
                    <a:pt x="856429" y="1408532"/>
                  </a:lnTo>
                  <a:lnTo>
                    <a:pt x="839708" y="1343162"/>
                  </a:lnTo>
                  <a:lnTo>
                    <a:pt x="806047" y="1296512"/>
                  </a:lnTo>
                  <a:lnTo>
                    <a:pt x="753439" y="1272832"/>
                  </a:lnTo>
                  <a:lnTo>
                    <a:pt x="719861" y="1269873"/>
                  </a:lnTo>
                  <a:lnTo>
                    <a:pt x="686321" y="1272832"/>
                  </a:lnTo>
                  <a:lnTo>
                    <a:pt x="634029" y="1296512"/>
                  </a:lnTo>
                  <a:lnTo>
                    <a:pt x="601115" y="1343162"/>
                  </a:lnTo>
                  <a:lnTo>
                    <a:pt x="584928" y="1408532"/>
                  </a:lnTo>
                  <a:lnTo>
                    <a:pt x="582904" y="1447965"/>
                  </a:lnTo>
                  <a:close/>
                </a:path>
                <a:path w="12805410" h="2741295">
                  <a:moveTo>
                    <a:pt x="1284351" y="1204937"/>
                  </a:moveTo>
                  <a:lnTo>
                    <a:pt x="1325644" y="1208728"/>
                  </a:lnTo>
                  <a:lnTo>
                    <a:pt x="1362733" y="1220100"/>
                  </a:lnTo>
                  <a:lnTo>
                    <a:pt x="1424305" y="1265580"/>
                  </a:lnTo>
                  <a:lnTo>
                    <a:pt x="1447550" y="1299646"/>
                  </a:lnTo>
                  <a:lnTo>
                    <a:pt x="1464156" y="1341399"/>
                  </a:lnTo>
                  <a:lnTo>
                    <a:pt x="1474120" y="1390838"/>
                  </a:lnTo>
                  <a:lnTo>
                    <a:pt x="1477441" y="1447965"/>
                  </a:lnTo>
                  <a:lnTo>
                    <a:pt x="1474120" y="1504462"/>
                  </a:lnTo>
                  <a:lnTo>
                    <a:pt x="1464156" y="1553729"/>
                  </a:lnTo>
                  <a:lnTo>
                    <a:pt x="1447550" y="1595763"/>
                  </a:lnTo>
                  <a:lnTo>
                    <a:pt x="1424305" y="1630565"/>
                  </a:lnTo>
                  <a:lnTo>
                    <a:pt x="1395567" y="1657845"/>
                  </a:lnTo>
                  <a:lnTo>
                    <a:pt x="1362521" y="1677331"/>
                  </a:lnTo>
                  <a:lnTo>
                    <a:pt x="1325162" y="1689024"/>
                  </a:lnTo>
                  <a:lnTo>
                    <a:pt x="1283487" y="1692922"/>
                  </a:lnTo>
                  <a:lnTo>
                    <a:pt x="1257453" y="1691636"/>
                  </a:lnTo>
                  <a:lnTo>
                    <a:pt x="1212451" y="1681349"/>
                  </a:lnTo>
                  <a:lnTo>
                    <a:pt x="1176656" y="1661554"/>
                  </a:lnTo>
                  <a:lnTo>
                    <a:pt x="1137754" y="1624342"/>
                  </a:lnTo>
                  <a:lnTo>
                    <a:pt x="1132408" y="1624342"/>
                  </a:lnTo>
                  <a:lnTo>
                    <a:pt x="1136672" y="1673259"/>
                  </a:lnTo>
                  <a:lnTo>
                    <a:pt x="1137754" y="1701711"/>
                  </a:lnTo>
                  <a:lnTo>
                    <a:pt x="1137754" y="1894814"/>
                  </a:lnTo>
                  <a:lnTo>
                    <a:pt x="1060399" y="1894814"/>
                  </a:lnTo>
                  <a:lnTo>
                    <a:pt x="1060399" y="1213726"/>
                  </a:lnTo>
                  <a:lnTo>
                    <a:pt x="1123619" y="1213726"/>
                  </a:lnTo>
                  <a:lnTo>
                    <a:pt x="1134122" y="1277797"/>
                  </a:lnTo>
                  <a:lnTo>
                    <a:pt x="1137754" y="1277797"/>
                  </a:lnTo>
                  <a:lnTo>
                    <a:pt x="1176618" y="1237051"/>
                  </a:lnTo>
                  <a:lnTo>
                    <a:pt x="1211424" y="1216746"/>
                  </a:lnTo>
                  <a:lnTo>
                    <a:pt x="1257173" y="1206249"/>
                  </a:lnTo>
                  <a:lnTo>
                    <a:pt x="1284351" y="1204937"/>
                  </a:lnTo>
                  <a:close/>
                </a:path>
                <a:path w="12805410" h="2741295">
                  <a:moveTo>
                    <a:pt x="1270203" y="1269873"/>
                  </a:moveTo>
                  <a:lnTo>
                    <a:pt x="1208859" y="1279998"/>
                  </a:lnTo>
                  <a:lnTo>
                    <a:pt x="1168831" y="1310373"/>
                  </a:lnTo>
                  <a:lnTo>
                    <a:pt x="1146387" y="1361219"/>
                  </a:lnTo>
                  <a:lnTo>
                    <a:pt x="1137754" y="1433182"/>
                  </a:lnTo>
                  <a:lnTo>
                    <a:pt x="1137754" y="1447965"/>
                  </a:lnTo>
                  <a:lnTo>
                    <a:pt x="1139536" y="1488962"/>
                  </a:lnTo>
                  <a:lnTo>
                    <a:pt x="1153790" y="1555937"/>
                  </a:lnTo>
                  <a:lnTo>
                    <a:pt x="1183556" y="1602445"/>
                  </a:lnTo>
                  <a:lnTo>
                    <a:pt x="1236382" y="1625906"/>
                  </a:lnTo>
                  <a:lnTo>
                    <a:pt x="1271917" y="1628838"/>
                  </a:lnTo>
                  <a:lnTo>
                    <a:pt x="1292491" y="1627366"/>
                  </a:lnTo>
                  <a:lnTo>
                    <a:pt x="1342644" y="1605267"/>
                  </a:lnTo>
                  <a:lnTo>
                    <a:pt x="1376155" y="1560063"/>
                  </a:lnTo>
                  <a:lnTo>
                    <a:pt x="1389792" y="1519558"/>
                  </a:lnTo>
                  <a:lnTo>
                    <a:pt x="1396650" y="1472734"/>
                  </a:lnTo>
                  <a:lnTo>
                    <a:pt x="1397508" y="1447114"/>
                  </a:lnTo>
                  <a:lnTo>
                    <a:pt x="1395552" y="1408747"/>
                  </a:lnTo>
                  <a:lnTo>
                    <a:pt x="1379907" y="1344238"/>
                  </a:lnTo>
                  <a:lnTo>
                    <a:pt x="1348563" y="1296994"/>
                  </a:lnTo>
                  <a:lnTo>
                    <a:pt x="1300557" y="1272885"/>
                  </a:lnTo>
                  <a:lnTo>
                    <a:pt x="1270203" y="1269873"/>
                  </a:lnTo>
                  <a:close/>
                </a:path>
                <a:path w="12805410" h="2741295">
                  <a:moveTo>
                    <a:pt x="1673098" y="1500682"/>
                  </a:moveTo>
                  <a:lnTo>
                    <a:pt x="1671790" y="1542905"/>
                  </a:lnTo>
                  <a:lnTo>
                    <a:pt x="1669481" y="1584374"/>
                  </a:lnTo>
                  <a:lnTo>
                    <a:pt x="1667954" y="1607845"/>
                  </a:lnTo>
                  <a:lnTo>
                    <a:pt x="1919770" y="1213726"/>
                  </a:lnTo>
                  <a:lnTo>
                    <a:pt x="2014499" y="1213726"/>
                  </a:lnTo>
                  <a:lnTo>
                    <a:pt x="2014499" y="1684134"/>
                  </a:lnTo>
                  <a:lnTo>
                    <a:pt x="1942706" y="1684134"/>
                  </a:lnTo>
                  <a:lnTo>
                    <a:pt x="1942706" y="1406817"/>
                  </a:lnTo>
                  <a:lnTo>
                    <a:pt x="1943376" y="1358534"/>
                  </a:lnTo>
                  <a:lnTo>
                    <a:pt x="1944849" y="1314183"/>
                  </a:lnTo>
                  <a:lnTo>
                    <a:pt x="1946135" y="1290878"/>
                  </a:lnTo>
                  <a:lnTo>
                    <a:pt x="1696034" y="1684134"/>
                  </a:lnTo>
                  <a:lnTo>
                    <a:pt x="1600238" y="1684134"/>
                  </a:lnTo>
                  <a:lnTo>
                    <a:pt x="1600238" y="1213726"/>
                  </a:lnTo>
                  <a:lnTo>
                    <a:pt x="1673098" y="1213726"/>
                  </a:lnTo>
                  <a:lnTo>
                    <a:pt x="1673098" y="1500682"/>
                  </a:lnTo>
                  <a:close/>
                </a:path>
                <a:path w="12805410" h="2741295">
                  <a:moveTo>
                    <a:pt x="2353462" y="1692922"/>
                  </a:moveTo>
                  <a:lnTo>
                    <a:pt x="2294472" y="1686548"/>
                  </a:lnTo>
                  <a:lnTo>
                    <a:pt x="2242235" y="1667421"/>
                  </a:lnTo>
                  <a:lnTo>
                    <a:pt x="2198836" y="1634950"/>
                  </a:lnTo>
                  <a:lnTo>
                    <a:pt x="2165934" y="1588554"/>
                  </a:lnTo>
                  <a:lnTo>
                    <a:pt x="2145199" y="1527530"/>
                  </a:lnTo>
                  <a:lnTo>
                    <a:pt x="2138286" y="1451610"/>
                  </a:lnTo>
                  <a:lnTo>
                    <a:pt x="2140095" y="1410137"/>
                  </a:lnTo>
                  <a:lnTo>
                    <a:pt x="2154568" y="1339413"/>
                  </a:lnTo>
                  <a:lnTo>
                    <a:pt x="2183074" y="1284764"/>
                  </a:lnTo>
                  <a:lnTo>
                    <a:pt x="2222399" y="1244902"/>
                  </a:lnTo>
                  <a:lnTo>
                    <a:pt x="2271486" y="1219280"/>
                  </a:lnTo>
                  <a:lnTo>
                    <a:pt x="2327849" y="1206531"/>
                  </a:lnTo>
                  <a:lnTo>
                    <a:pt x="2358605" y="1204937"/>
                  </a:lnTo>
                  <a:lnTo>
                    <a:pt x="2376446" y="1205406"/>
                  </a:lnTo>
                  <a:lnTo>
                    <a:pt x="2428036" y="1212430"/>
                  </a:lnTo>
                  <a:lnTo>
                    <a:pt x="2471199" y="1225175"/>
                  </a:lnTo>
                  <a:lnTo>
                    <a:pt x="2482481" y="1230223"/>
                  </a:lnTo>
                  <a:lnTo>
                    <a:pt x="2458694" y="1294307"/>
                  </a:lnTo>
                  <a:lnTo>
                    <a:pt x="2447747" y="1290485"/>
                  </a:lnTo>
                  <a:lnTo>
                    <a:pt x="2435918" y="1286748"/>
                  </a:lnTo>
                  <a:lnTo>
                    <a:pt x="2395785" y="1276419"/>
                  </a:lnTo>
                  <a:lnTo>
                    <a:pt x="2356891" y="1272438"/>
                  </a:lnTo>
                  <a:lnTo>
                    <a:pt x="2314522" y="1277386"/>
                  </a:lnTo>
                  <a:lnTo>
                    <a:pt x="2252895" y="1316966"/>
                  </a:lnTo>
                  <a:lnTo>
                    <a:pt x="2233638" y="1351597"/>
                  </a:lnTo>
                  <a:lnTo>
                    <a:pt x="2222084" y="1396123"/>
                  </a:lnTo>
                  <a:lnTo>
                    <a:pt x="2218232" y="1450543"/>
                  </a:lnTo>
                  <a:lnTo>
                    <a:pt x="2220335" y="1490683"/>
                  </a:lnTo>
                  <a:lnTo>
                    <a:pt x="2237156" y="1555938"/>
                  </a:lnTo>
                  <a:lnTo>
                    <a:pt x="2270870" y="1600834"/>
                  </a:lnTo>
                  <a:lnTo>
                    <a:pt x="2321230" y="1623446"/>
                  </a:lnTo>
                  <a:lnTo>
                    <a:pt x="2352598" y="1626273"/>
                  </a:lnTo>
                  <a:lnTo>
                    <a:pt x="2371310" y="1625777"/>
                  </a:lnTo>
                  <a:lnTo>
                    <a:pt x="2420543" y="1618348"/>
                  </a:lnTo>
                  <a:lnTo>
                    <a:pt x="2461925" y="1604519"/>
                  </a:lnTo>
                  <a:lnTo>
                    <a:pt x="2474544" y="1599057"/>
                  </a:lnTo>
                  <a:lnTo>
                    <a:pt x="2474544" y="1667421"/>
                  </a:lnTo>
                  <a:lnTo>
                    <a:pt x="2436214" y="1682694"/>
                  </a:lnTo>
                  <a:lnTo>
                    <a:pt x="2390803" y="1691263"/>
                  </a:lnTo>
                  <a:lnTo>
                    <a:pt x="2372870" y="1692508"/>
                  </a:lnTo>
                  <a:lnTo>
                    <a:pt x="2353462" y="1692922"/>
                  </a:lnTo>
                  <a:close/>
                </a:path>
                <a:path w="12805410" h="2741295">
                  <a:moveTo>
                    <a:pt x="2995104" y="1447965"/>
                  </a:moveTo>
                  <a:lnTo>
                    <a:pt x="2991394" y="1503069"/>
                  </a:lnTo>
                  <a:lnTo>
                    <a:pt x="2980264" y="1551584"/>
                  </a:lnTo>
                  <a:lnTo>
                    <a:pt x="2961714" y="1593508"/>
                  </a:lnTo>
                  <a:lnTo>
                    <a:pt x="2935744" y="1628838"/>
                  </a:lnTo>
                  <a:lnTo>
                    <a:pt x="2903557" y="1656875"/>
                  </a:lnTo>
                  <a:lnTo>
                    <a:pt x="2866145" y="1676901"/>
                  </a:lnTo>
                  <a:lnTo>
                    <a:pt x="2823509" y="1688917"/>
                  </a:lnTo>
                  <a:lnTo>
                    <a:pt x="2775648" y="1692922"/>
                  </a:lnTo>
                  <a:lnTo>
                    <a:pt x="2745314" y="1691141"/>
                  </a:lnTo>
                  <a:lnTo>
                    <a:pt x="2689703" y="1676892"/>
                  </a:lnTo>
                  <a:lnTo>
                    <a:pt x="2641393" y="1648521"/>
                  </a:lnTo>
                  <a:lnTo>
                    <a:pt x="2603026" y="1606838"/>
                  </a:lnTo>
                  <a:lnTo>
                    <a:pt x="2575418" y="1552156"/>
                  </a:lnTo>
                  <a:lnTo>
                    <a:pt x="2561387" y="1485615"/>
                  </a:lnTo>
                  <a:lnTo>
                    <a:pt x="2559634" y="1447965"/>
                  </a:lnTo>
                  <a:lnTo>
                    <a:pt x="2563303" y="1392927"/>
                  </a:lnTo>
                  <a:lnTo>
                    <a:pt x="2574312" y="1344612"/>
                  </a:lnTo>
                  <a:lnTo>
                    <a:pt x="2592659" y="1303022"/>
                  </a:lnTo>
                  <a:lnTo>
                    <a:pt x="2618346" y="1268158"/>
                  </a:lnTo>
                  <a:lnTo>
                    <a:pt x="2650441" y="1240497"/>
                  </a:lnTo>
                  <a:lnTo>
                    <a:pt x="2687785" y="1220741"/>
                  </a:lnTo>
                  <a:lnTo>
                    <a:pt x="2730379" y="1208888"/>
                  </a:lnTo>
                  <a:lnTo>
                    <a:pt x="2778226" y="1204937"/>
                  </a:lnTo>
                  <a:lnTo>
                    <a:pt x="2809302" y="1206719"/>
                  </a:lnTo>
                  <a:lnTo>
                    <a:pt x="2865662" y="1220968"/>
                  </a:lnTo>
                  <a:lnTo>
                    <a:pt x="2914062" y="1249281"/>
                  </a:lnTo>
                  <a:lnTo>
                    <a:pt x="2952316" y="1290538"/>
                  </a:lnTo>
                  <a:lnTo>
                    <a:pt x="2979561" y="1344452"/>
                  </a:lnTo>
                  <a:lnTo>
                    <a:pt x="2993377" y="1410460"/>
                  </a:lnTo>
                  <a:lnTo>
                    <a:pt x="2995104" y="1447965"/>
                  </a:lnTo>
                  <a:close/>
                </a:path>
                <a:path w="12805410" h="2741295">
                  <a:moveTo>
                    <a:pt x="2639568" y="1447965"/>
                  </a:moveTo>
                  <a:lnTo>
                    <a:pt x="2641618" y="1487491"/>
                  </a:lnTo>
                  <a:lnTo>
                    <a:pt x="2658014" y="1553608"/>
                  </a:lnTo>
                  <a:lnTo>
                    <a:pt x="2691295" y="1601481"/>
                  </a:lnTo>
                  <a:lnTo>
                    <a:pt x="2743802" y="1625799"/>
                  </a:lnTo>
                  <a:lnTo>
                    <a:pt x="2777375" y="1628838"/>
                  </a:lnTo>
                  <a:lnTo>
                    <a:pt x="2810580" y="1625799"/>
                  </a:lnTo>
                  <a:lnTo>
                    <a:pt x="2862763" y="1601481"/>
                  </a:lnTo>
                  <a:lnTo>
                    <a:pt x="2896370" y="1553608"/>
                  </a:lnTo>
                  <a:lnTo>
                    <a:pt x="2913082" y="1487491"/>
                  </a:lnTo>
                  <a:lnTo>
                    <a:pt x="2915170" y="1447965"/>
                  </a:lnTo>
                  <a:lnTo>
                    <a:pt x="2913082" y="1408532"/>
                  </a:lnTo>
                  <a:lnTo>
                    <a:pt x="2896370" y="1343162"/>
                  </a:lnTo>
                  <a:lnTo>
                    <a:pt x="2862708" y="1296512"/>
                  </a:lnTo>
                  <a:lnTo>
                    <a:pt x="2810092" y="1272832"/>
                  </a:lnTo>
                  <a:lnTo>
                    <a:pt x="2776512" y="1269873"/>
                  </a:lnTo>
                  <a:lnTo>
                    <a:pt x="2742972" y="1272832"/>
                  </a:lnTo>
                  <a:lnTo>
                    <a:pt x="2690679" y="1296512"/>
                  </a:lnTo>
                  <a:lnTo>
                    <a:pt x="2657768" y="1343162"/>
                  </a:lnTo>
                  <a:lnTo>
                    <a:pt x="2641589" y="1408532"/>
                  </a:lnTo>
                  <a:lnTo>
                    <a:pt x="2639568" y="1447965"/>
                  </a:lnTo>
                  <a:close/>
                </a:path>
                <a:path w="12805410" h="2741295">
                  <a:moveTo>
                    <a:pt x="3495522" y="1332242"/>
                  </a:moveTo>
                  <a:lnTo>
                    <a:pt x="3488932" y="1371190"/>
                  </a:lnTo>
                  <a:lnTo>
                    <a:pt x="3455051" y="1411928"/>
                  </a:lnTo>
                  <a:lnTo>
                    <a:pt x="3401441" y="1434033"/>
                  </a:lnTo>
                  <a:lnTo>
                    <a:pt x="3401441" y="1437462"/>
                  </a:lnTo>
                  <a:lnTo>
                    <a:pt x="3442487" y="1448388"/>
                  </a:lnTo>
                  <a:lnTo>
                    <a:pt x="3477742" y="1468755"/>
                  </a:lnTo>
                  <a:lnTo>
                    <a:pt x="3502174" y="1500578"/>
                  </a:lnTo>
                  <a:lnTo>
                    <a:pt x="3510318" y="1546326"/>
                  </a:lnTo>
                  <a:lnTo>
                    <a:pt x="3507544" y="1574847"/>
                  </a:lnTo>
                  <a:lnTo>
                    <a:pt x="3485361" y="1624248"/>
                  </a:lnTo>
                  <a:lnTo>
                    <a:pt x="3440182" y="1662194"/>
                  </a:lnTo>
                  <a:lnTo>
                    <a:pt x="3367098" y="1681696"/>
                  </a:lnTo>
                  <a:lnTo>
                    <a:pt x="3319792" y="1684134"/>
                  </a:lnTo>
                  <a:lnTo>
                    <a:pt x="3117049" y="1684134"/>
                  </a:lnTo>
                  <a:lnTo>
                    <a:pt x="3117049" y="1213726"/>
                  </a:lnTo>
                  <a:lnTo>
                    <a:pt x="3318929" y="1213726"/>
                  </a:lnTo>
                  <a:lnTo>
                    <a:pt x="3366509" y="1216453"/>
                  </a:lnTo>
                  <a:lnTo>
                    <a:pt x="3408946" y="1224648"/>
                  </a:lnTo>
                  <a:lnTo>
                    <a:pt x="3444681" y="1239334"/>
                  </a:lnTo>
                  <a:lnTo>
                    <a:pt x="3482385" y="1275658"/>
                  </a:lnTo>
                  <a:lnTo>
                    <a:pt x="3495522" y="1332242"/>
                  </a:lnTo>
                  <a:close/>
                </a:path>
                <a:path w="12805410" h="2741295">
                  <a:moveTo>
                    <a:pt x="3417303" y="1341882"/>
                  </a:moveTo>
                  <a:lnTo>
                    <a:pt x="3403678" y="1301977"/>
                  </a:lnTo>
                  <a:lnTo>
                    <a:pt x="3361472" y="1281655"/>
                  </a:lnTo>
                  <a:lnTo>
                    <a:pt x="3314649" y="1277797"/>
                  </a:lnTo>
                  <a:lnTo>
                    <a:pt x="3194418" y="1277797"/>
                  </a:lnTo>
                  <a:lnTo>
                    <a:pt x="3194418" y="1406817"/>
                  </a:lnTo>
                  <a:lnTo>
                    <a:pt x="3300501" y="1406817"/>
                  </a:lnTo>
                  <a:lnTo>
                    <a:pt x="3351600" y="1402759"/>
                  </a:lnTo>
                  <a:lnTo>
                    <a:pt x="3388101" y="1390584"/>
                  </a:lnTo>
                  <a:lnTo>
                    <a:pt x="3410002" y="1370292"/>
                  </a:lnTo>
                  <a:lnTo>
                    <a:pt x="3417303" y="1341882"/>
                  </a:lnTo>
                  <a:close/>
                </a:path>
                <a:path w="12805410" h="2741295">
                  <a:moveTo>
                    <a:pt x="3430371" y="1546326"/>
                  </a:moveTo>
                  <a:lnTo>
                    <a:pt x="3413135" y="1498676"/>
                  </a:lnTo>
                  <a:lnTo>
                    <a:pt x="3361799" y="1475292"/>
                  </a:lnTo>
                  <a:lnTo>
                    <a:pt x="3309289" y="1470901"/>
                  </a:lnTo>
                  <a:lnTo>
                    <a:pt x="3194418" y="1470901"/>
                  </a:lnTo>
                  <a:lnTo>
                    <a:pt x="3194418" y="1621777"/>
                  </a:lnTo>
                  <a:lnTo>
                    <a:pt x="3311004" y="1621777"/>
                  </a:lnTo>
                  <a:lnTo>
                    <a:pt x="3362228" y="1617491"/>
                  </a:lnTo>
                  <a:lnTo>
                    <a:pt x="3399726" y="1604632"/>
                  </a:lnTo>
                  <a:lnTo>
                    <a:pt x="3428456" y="1565407"/>
                  </a:lnTo>
                  <a:lnTo>
                    <a:pt x="3430371" y="1546326"/>
                  </a:lnTo>
                  <a:close/>
                </a:path>
                <a:path w="12805410" h="2741295">
                  <a:moveTo>
                    <a:pt x="4286326" y="1057275"/>
                  </a:moveTo>
                  <a:lnTo>
                    <a:pt x="4341551" y="1059444"/>
                  </a:lnTo>
                  <a:lnTo>
                    <a:pt x="4389574" y="1065952"/>
                  </a:lnTo>
                  <a:lnTo>
                    <a:pt x="4430390" y="1076798"/>
                  </a:lnTo>
                  <a:lnTo>
                    <a:pt x="4490343" y="1112548"/>
                  </a:lnTo>
                  <a:lnTo>
                    <a:pt x="4520447" y="1172879"/>
                  </a:lnTo>
                  <a:lnTo>
                    <a:pt x="4524209" y="1212646"/>
                  </a:lnTo>
                  <a:lnTo>
                    <a:pt x="4522281" y="1239117"/>
                  </a:lnTo>
                  <a:lnTo>
                    <a:pt x="4506850" y="1284980"/>
                  </a:lnTo>
                  <a:lnTo>
                    <a:pt x="4476328" y="1320985"/>
                  </a:lnTo>
                  <a:lnTo>
                    <a:pt x="4432071" y="1344558"/>
                  </a:lnTo>
                  <a:lnTo>
                    <a:pt x="4404842" y="1351521"/>
                  </a:lnTo>
                  <a:lnTo>
                    <a:pt x="4404842" y="1355813"/>
                  </a:lnTo>
                  <a:lnTo>
                    <a:pt x="4442399" y="1364651"/>
                  </a:lnTo>
                  <a:lnTo>
                    <a:pt x="4491424" y="1387891"/>
                  </a:lnTo>
                  <a:lnTo>
                    <a:pt x="4526788" y="1426108"/>
                  </a:lnTo>
                  <a:lnTo>
                    <a:pt x="4544063" y="1482565"/>
                  </a:lnTo>
                  <a:lnTo>
                    <a:pt x="4545215" y="1506042"/>
                  </a:lnTo>
                  <a:lnTo>
                    <a:pt x="4541558" y="1546171"/>
                  </a:lnTo>
                  <a:lnTo>
                    <a:pt x="4512302" y="1611969"/>
                  </a:lnTo>
                  <a:lnTo>
                    <a:pt x="4454895" y="1657982"/>
                  </a:lnTo>
                  <a:lnTo>
                    <a:pt x="4417753" y="1672512"/>
                  </a:lnTo>
                  <a:lnTo>
                    <a:pt x="4375280" y="1681229"/>
                  </a:lnTo>
                  <a:lnTo>
                    <a:pt x="4327474" y="1684134"/>
                  </a:lnTo>
                  <a:lnTo>
                    <a:pt x="4107167" y="1684134"/>
                  </a:lnTo>
                  <a:lnTo>
                    <a:pt x="4107167" y="1057275"/>
                  </a:lnTo>
                  <a:lnTo>
                    <a:pt x="4286326" y="1057275"/>
                  </a:lnTo>
                  <a:close/>
                </a:path>
                <a:path w="12805410" h="2741295">
                  <a:moveTo>
                    <a:pt x="4302188" y="1324305"/>
                  </a:moveTo>
                  <a:lnTo>
                    <a:pt x="4370073" y="1317825"/>
                  </a:lnTo>
                  <a:lnTo>
                    <a:pt x="4412564" y="1298371"/>
                  </a:lnTo>
                  <a:lnTo>
                    <a:pt x="4435063" y="1266175"/>
                  </a:lnTo>
                  <a:lnTo>
                    <a:pt x="4442561" y="1221435"/>
                  </a:lnTo>
                  <a:lnTo>
                    <a:pt x="4440284" y="1197446"/>
                  </a:lnTo>
                  <a:lnTo>
                    <a:pt x="4422068" y="1160475"/>
                  </a:lnTo>
                  <a:lnTo>
                    <a:pt x="4385193" y="1137651"/>
                  </a:lnTo>
                  <a:lnTo>
                    <a:pt x="4327010" y="1126398"/>
                  </a:lnTo>
                  <a:lnTo>
                    <a:pt x="4289755" y="1124991"/>
                  </a:lnTo>
                  <a:lnTo>
                    <a:pt x="4186237" y="1124991"/>
                  </a:lnTo>
                  <a:lnTo>
                    <a:pt x="4186237" y="1324305"/>
                  </a:lnTo>
                  <a:lnTo>
                    <a:pt x="4302188" y="1324305"/>
                  </a:lnTo>
                  <a:close/>
                </a:path>
                <a:path w="12805410" h="2741295">
                  <a:moveTo>
                    <a:pt x="4186237" y="1390103"/>
                  </a:moveTo>
                  <a:lnTo>
                    <a:pt x="4186237" y="1617484"/>
                  </a:lnTo>
                  <a:lnTo>
                    <a:pt x="4312691" y="1617484"/>
                  </a:lnTo>
                  <a:lnTo>
                    <a:pt x="4351186" y="1615462"/>
                  </a:lnTo>
                  <a:lnTo>
                    <a:pt x="4409049" y="1599284"/>
                  </a:lnTo>
                  <a:lnTo>
                    <a:pt x="4442665" y="1567577"/>
                  </a:lnTo>
                  <a:lnTo>
                    <a:pt x="4458953" y="1524930"/>
                  </a:lnTo>
                  <a:lnTo>
                    <a:pt x="4460989" y="1499831"/>
                  </a:lnTo>
                  <a:lnTo>
                    <a:pt x="4458874" y="1476376"/>
                  </a:lnTo>
                  <a:lnTo>
                    <a:pt x="4441947" y="1436622"/>
                  </a:lnTo>
                  <a:lnTo>
                    <a:pt x="4406974" y="1407098"/>
                  </a:lnTo>
                  <a:lnTo>
                    <a:pt x="4346647" y="1391992"/>
                  </a:lnTo>
                  <a:lnTo>
                    <a:pt x="4306481" y="1390103"/>
                  </a:lnTo>
                  <a:lnTo>
                    <a:pt x="4186237" y="1390103"/>
                  </a:lnTo>
                  <a:close/>
                </a:path>
                <a:path w="12805410" h="2741295">
                  <a:moveTo>
                    <a:pt x="4845532" y="1205788"/>
                  </a:moveTo>
                  <a:lnTo>
                    <a:pt x="4885701" y="1208146"/>
                  </a:lnTo>
                  <a:lnTo>
                    <a:pt x="4949247" y="1227005"/>
                  </a:lnTo>
                  <a:lnTo>
                    <a:pt x="4990716" y="1265167"/>
                  </a:lnTo>
                  <a:lnTo>
                    <a:pt x="5011399" y="1325284"/>
                  </a:lnTo>
                  <a:lnTo>
                    <a:pt x="5013985" y="1363738"/>
                  </a:lnTo>
                  <a:lnTo>
                    <a:pt x="5013985" y="1684134"/>
                  </a:lnTo>
                  <a:lnTo>
                    <a:pt x="4957826" y="1684134"/>
                  </a:lnTo>
                  <a:lnTo>
                    <a:pt x="4942827" y="1617484"/>
                  </a:lnTo>
                  <a:lnTo>
                    <a:pt x="4939398" y="1617484"/>
                  </a:lnTo>
                  <a:lnTo>
                    <a:pt x="4907946" y="1651023"/>
                  </a:lnTo>
                  <a:lnTo>
                    <a:pt x="4874895" y="1674495"/>
                  </a:lnTo>
                  <a:lnTo>
                    <a:pt x="4834601" y="1688314"/>
                  </a:lnTo>
                  <a:lnTo>
                    <a:pt x="4781448" y="1692922"/>
                  </a:lnTo>
                  <a:lnTo>
                    <a:pt x="4750774" y="1690820"/>
                  </a:lnTo>
                  <a:lnTo>
                    <a:pt x="4697629" y="1673998"/>
                  </a:lnTo>
                  <a:lnTo>
                    <a:pt x="4656680" y="1639963"/>
                  </a:lnTo>
                  <a:lnTo>
                    <a:pt x="4635573" y="1587032"/>
                  </a:lnTo>
                  <a:lnTo>
                    <a:pt x="4632934" y="1553413"/>
                  </a:lnTo>
                  <a:lnTo>
                    <a:pt x="4636390" y="1520273"/>
                  </a:lnTo>
                  <a:lnTo>
                    <a:pt x="4664036" y="1466048"/>
                  </a:lnTo>
                  <a:lnTo>
                    <a:pt x="4719694" y="1428046"/>
                  </a:lnTo>
                  <a:lnTo>
                    <a:pt x="4758575" y="1415440"/>
                  </a:lnTo>
                  <a:lnTo>
                    <a:pt x="4804877" y="1407148"/>
                  </a:lnTo>
                  <a:lnTo>
                    <a:pt x="4858600" y="1403172"/>
                  </a:lnTo>
                  <a:lnTo>
                    <a:pt x="4938547" y="1400594"/>
                  </a:lnTo>
                  <a:lnTo>
                    <a:pt x="4938547" y="1372527"/>
                  </a:lnTo>
                  <a:lnTo>
                    <a:pt x="4932167" y="1322644"/>
                  </a:lnTo>
                  <a:lnTo>
                    <a:pt x="4898974" y="1280844"/>
                  </a:lnTo>
                  <a:lnTo>
                    <a:pt x="4841036" y="1267942"/>
                  </a:lnTo>
                  <a:lnTo>
                    <a:pt x="4822812" y="1268638"/>
                  </a:lnTo>
                  <a:lnTo>
                    <a:pt x="4770729" y="1279093"/>
                  </a:lnTo>
                  <a:lnTo>
                    <a:pt x="4723318" y="1297170"/>
                  </a:lnTo>
                  <a:lnTo>
                    <a:pt x="4708588" y="1303947"/>
                  </a:lnTo>
                  <a:lnTo>
                    <a:pt x="4684801" y="1246085"/>
                  </a:lnTo>
                  <a:lnTo>
                    <a:pt x="4737277" y="1223783"/>
                  </a:lnTo>
                  <a:lnTo>
                    <a:pt x="4778985" y="1212427"/>
                  </a:lnTo>
                  <a:lnTo>
                    <a:pt x="4822923" y="1206526"/>
                  </a:lnTo>
                  <a:lnTo>
                    <a:pt x="4845532" y="1205788"/>
                  </a:lnTo>
                  <a:close/>
                </a:path>
                <a:path w="12805410" h="2741295">
                  <a:moveTo>
                    <a:pt x="4868252" y="1456753"/>
                  </a:moveTo>
                  <a:lnTo>
                    <a:pt x="4827783" y="1459886"/>
                  </a:lnTo>
                  <a:lnTo>
                    <a:pt x="4767027" y="1474030"/>
                  </a:lnTo>
                  <a:lnTo>
                    <a:pt x="4731920" y="1498528"/>
                  </a:lnTo>
                  <a:lnTo>
                    <a:pt x="4714985" y="1533142"/>
                  </a:lnTo>
                  <a:lnTo>
                    <a:pt x="4712868" y="1554264"/>
                  </a:lnTo>
                  <a:lnTo>
                    <a:pt x="4714368" y="1572668"/>
                  </a:lnTo>
                  <a:lnTo>
                    <a:pt x="4736871" y="1612125"/>
                  </a:lnTo>
                  <a:lnTo>
                    <a:pt x="4780916" y="1629413"/>
                  </a:lnTo>
                  <a:lnTo>
                    <a:pt x="4799025" y="1630565"/>
                  </a:lnTo>
                  <a:lnTo>
                    <a:pt x="4827552" y="1628515"/>
                  </a:lnTo>
                  <a:lnTo>
                    <a:pt x="4877058" y="1612113"/>
                  </a:lnTo>
                  <a:lnTo>
                    <a:pt x="4915379" y="1579040"/>
                  </a:lnTo>
                  <a:lnTo>
                    <a:pt x="4935205" y="1528252"/>
                  </a:lnTo>
                  <a:lnTo>
                    <a:pt x="4937683" y="1496187"/>
                  </a:lnTo>
                  <a:lnTo>
                    <a:pt x="4937683" y="1454175"/>
                  </a:lnTo>
                  <a:lnTo>
                    <a:pt x="4868252" y="1456753"/>
                  </a:lnTo>
                  <a:close/>
                </a:path>
                <a:path w="12805410" h="2741295">
                  <a:moveTo>
                    <a:pt x="5508993" y="1213726"/>
                  </a:moveTo>
                  <a:lnTo>
                    <a:pt x="5508993" y="1619199"/>
                  </a:lnTo>
                  <a:lnTo>
                    <a:pt x="5577573" y="1619199"/>
                  </a:lnTo>
                  <a:lnTo>
                    <a:pt x="5577573" y="1847443"/>
                  </a:lnTo>
                  <a:lnTo>
                    <a:pt x="5502986" y="1847443"/>
                  </a:lnTo>
                  <a:lnTo>
                    <a:pt x="5502986" y="1684134"/>
                  </a:lnTo>
                  <a:lnTo>
                    <a:pt x="5175516" y="1684134"/>
                  </a:lnTo>
                  <a:lnTo>
                    <a:pt x="5175516" y="1847443"/>
                  </a:lnTo>
                  <a:lnTo>
                    <a:pt x="5101793" y="1847443"/>
                  </a:lnTo>
                  <a:lnTo>
                    <a:pt x="5101793" y="1619199"/>
                  </a:lnTo>
                  <a:lnTo>
                    <a:pt x="5139512" y="1619199"/>
                  </a:lnTo>
                  <a:lnTo>
                    <a:pt x="5167937" y="1576056"/>
                  </a:lnTo>
                  <a:lnTo>
                    <a:pt x="5192557" y="1529991"/>
                  </a:lnTo>
                  <a:lnTo>
                    <a:pt x="5213371" y="1481006"/>
                  </a:lnTo>
                  <a:lnTo>
                    <a:pt x="5230380" y="1429105"/>
                  </a:lnTo>
                  <a:lnTo>
                    <a:pt x="5243659" y="1375625"/>
                  </a:lnTo>
                  <a:lnTo>
                    <a:pt x="5253263" y="1321901"/>
                  </a:lnTo>
                  <a:lnTo>
                    <a:pt x="5259195" y="1267935"/>
                  </a:lnTo>
                  <a:lnTo>
                    <a:pt x="5261457" y="1213726"/>
                  </a:lnTo>
                  <a:lnTo>
                    <a:pt x="5508993" y="1213726"/>
                  </a:lnTo>
                  <a:close/>
                </a:path>
                <a:path w="12805410" h="2741295">
                  <a:moveTo>
                    <a:pt x="5330037" y="1274152"/>
                  </a:moveTo>
                  <a:lnTo>
                    <a:pt x="5323559" y="1334914"/>
                  </a:lnTo>
                  <a:lnTo>
                    <a:pt x="5311394" y="1397609"/>
                  </a:lnTo>
                  <a:lnTo>
                    <a:pt x="5294466" y="1459809"/>
                  </a:lnTo>
                  <a:lnTo>
                    <a:pt x="5273243" y="1519123"/>
                  </a:lnTo>
                  <a:lnTo>
                    <a:pt x="5248227" y="1573071"/>
                  </a:lnTo>
                  <a:lnTo>
                    <a:pt x="5219458" y="1619199"/>
                  </a:lnTo>
                  <a:lnTo>
                    <a:pt x="5434406" y="1619199"/>
                  </a:lnTo>
                  <a:lnTo>
                    <a:pt x="5434406" y="1274152"/>
                  </a:lnTo>
                  <a:lnTo>
                    <a:pt x="5330037" y="1274152"/>
                  </a:lnTo>
                  <a:close/>
                </a:path>
                <a:path w="12805410" h="2741295">
                  <a:moveTo>
                    <a:pt x="5742520" y="1500682"/>
                  </a:moveTo>
                  <a:lnTo>
                    <a:pt x="5741213" y="1542905"/>
                  </a:lnTo>
                  <a:lnTo>
                    <a:pt x="5738904" y="1584374"/>
                  </a:lnTo>
                  <a:lnTo>
                    <a:pt x="5737377" y="1607845"/>
                  </a:lnTo>
                  <a:lnTo>
                    <a:pt x="5989193" y="1213726"/>
                  </a:lnTo>
                  <a:lnTo>
                    <a:pt x="6083922" y="1213726"/>
                  </a:lnTo>
                  <a:lnTo>
                    <a:pt x="6083922" y="1684134"/>
                  </a:lnTo>
                  <a:lnTo>
                    <a:pt x="6012129" y="1684134"/>
                  </a:lnTo>
                  <a:lnTo>
                    <a:pt x="6012129" y="1406817"/>
                  </a:lnTo>
                  <a:lnTo>
                    <a:pt x="6012799" y="1358534"/>
                  </a:lnTo>
                  <a:lnTo>
                    <a:pt x="6014272" y="1314183"/>
                  </a:lnTo>
                  <a:lnTo>
                    <a:pt x="6015558" y="1290878"/>
                  </a:lnTo>
                  <a:lnTo>
                    <a:pt x="5765457" y="1684134"/>
                  </a:lnTo>
                  <a:lnTo>
                    <a:pt x="5669661" y="1684134"/>
                  </a:lnTo>
                  <a:lnTo>
                    <a:pt x="5669661" y="1213726"/>
                  </a:lnTo>
                  <a:lnTo>
                    <a:pt x="5742520" y="1213726"/>
                  </a:lnTo>
                  <a:lnTo>
                    <a:pt x="5742520" y="1500682"/>
                  </a:lnTo>
                  <a:close/>
                </a:path>
                <a:path w="12805410" h="2741295">
                  <a:moveTo>
                    <a:pt x="6738772" y="1213726"/>
                  </a:moveTo>
                  <a:lnTo>
                    <a:pt x="6738772" y="1684134"/>
                  </a:lnTo>
                  <a:lnTo>
                    <a:pt x="6669557" y="1684134"/>
                  </a:lnTo>
                  <a:lnTo>
                    <a:pt x="6669557" y="1383880"/>
                  </a:lnTo>
                  <a:lnTo>
                    <a:pt x="6669638" y="1374561"/>
                  </a:lnTo>
                  <a:lnTo>
                    <a:pt x="6671512" y="1335293"/>
                  </a:lnTo>
                  <a:lnTo>
                    <a:pt x="6673850" y="1305877"/>
                  </a:lnTo>
                  <a:lnTo>
                    <a:pt x="6671271" y="1305877"/>
                  </a:lnTo>
                  <a:lnTo>
                    <a:pt x="6517614" y="1684134"/>
                  </a:lnTo>
                  <a:lnTo>
                    <a:pt x="6452666" y="1684134"/>
                  </a:lnTo>
                  <a:lnTo>
                    <a:pt x="6303505" y="1305877"/>
                  </a:lnTo>
                  <a:lnTo>
                    <a:pt x="6300724" y="1305877"/>
                  </a:lnTo>
                  <a:lnTo>
                    <a:pt x="6302810" y="1345739"/>
                  </a:lnTo>
                  <a:lnTo>
                    <a:pt x="6303505" y="1386459"/>
                  </a:lnTo>
                  <a:lnTo>
                    <a:pt x="6303505" y="1684134"/>
                  </a:lnTo>
                  <a:lnTo>
                    <a:pt x="6234074" y="1684134"/>
                  </a:lnTo>
                  <a:lnTo>
                    <a:pt x="6234074" y="1213726"/>
                  </a:lnTo>
                  <a:lnTo>
                    <a:pt x="6336728" y="1213726"/>
                  </a:lnTo>
                  <a:lnTo>
                    <a:pt x="6485255" y="1591983"/>
                  </a:lnTo>
                  <a:lnTo>
                    <a:pt x="6636118" y="1213726"/>
                  </a:lnTo>
                  <a:lnTo>
                    <a:pt x="6738772" y="1213726"/>
                  </a:lnTo>
                  <a:close/>
                </a:path>
                <a:path w="12805410" h="2741295">
                  <a:moveTo>
                    <a:pt x="7552575" y="1057275"/>
                  </a:moveTo>
                  <a:lnTo>
                    <a:pt x="7607799" y="1059444"/>
                  </a:lnTo>
                  <a:lnTo>
                    <a:pt x="7655817" y="1065952"/>
                  </a:lnTo>
                  <a:lnTo>
                    <a:pt x="7696629" y="1076798"/>
                  </a:lnTo>
                  <a:lnTo>
                    <a:pt x="7756587" y="1112548"/>
                  </a:lnTo>
                  <a:lnTo>
                    <a:pt x="7786696" y="1172879"/>
                  </a:lnTo>
                  <a:lnTo>
                    <a:pt x="7790459" y="1212646"/>
                  </a:lnTo>
                  <a:lnTo>
                    <a:pt x="7788530" y="1239117"/>
                  </a:lnTo>
                  <a:lnTo>
                    <a:pt x="7773100" y="1284980"/>
                  </a:lnTo>
                  <a:lnTo>
                    <a:pt x="7742577" y="1320985"/>
                  </a:lnTo>
                  <a:lnTo>
                    <a:pt x="7698321" y="1344558"/>
                  </a:lnTo>
                  <a:lnTo>
                    <a:pt x="7671092" y="1351521"/>
                  </a:lnTo>
                  <a:lnTo>
                    <a:pt x="7671092" y="1355813"/>
                  </a:lnTo>
                  <a:lnTo>
                    <a:pt x="7708649" y="1364651"/>
                  </a:lnTo>
                  <a:lnTo>
                    <a:pt x="7757672" y="1387891"/>
                  </a:lnTo>
                  <a:lnTo>
                    <a:pt x="7793037" y="1426108"/>
                  </a:lnTo>
                  <a:lnTo>
                    <a:pt x="7810312" y="1482565"/>
                  </a:lnTo>
                  <a:lnTo>
                    <a:pt x="7811465" y="1506042"/>
                  </a:lnTo>
                  <a:lnTo>
                    <a:pt x="7807807" y="1546171"/>
                  </a:lnTo>
                  <a:lnTo>
                    <a:pt x="7778552" y="1611969"/>
                  </a:lnTo>
                  <a:lnTo>
                    <a:pt x="7721145" y="1657982"/>
                  </a:lnTo>
                  <a:lnTo>
                    <a:pt x="7684003" y="1672512"/>
                  </a:lnTo>
                  <a:lnTo>
                    <a:pt x="7641529" y="1681229"/>
                  </a:lnTo>
                  <a:lnTo>
                    <a:pt x="7593723" y="1684134"/>
                  </a:lnTo>
                  <a:lnTo>
                    <a:pt x="7373416" y="1684134"/>
                  </a:lnTo>
                  <a:lnTo>
                    <a:pt x="7373416" y="1057275"/>
                  </a:lnTo>
                  <a:lnTo>
                    <a:pt x="7552575" y="1057275"/>
                  </a:lnTo>
                  <a:close/>
                </a:path>
                <a:path w="12805410" h="2741295">
                  <a:moveTo>
                    <a:pt x="7568438" y="1324305"/>
                  </a:moveTo>
                  <a:lnTo>
                    <a:pt x="7636311" y="1317825"/>
                  </a:lnTo>
                  <a:lnTo>
                    <a:pt x="7678801" y="1298371"/>
                  </a:lnTo>
                  <a:lnTo>
                    <a:pt x="7701307" y="1266175"/>
                  </a:lnTo>
                  <a:lnTo>
                    <a:pt x="7708811" y="1221435"/>
                  </a:lnTo>
                  <a:lnTo>
                    <a:pt x="7706534" y="1197446"/>
                  </a:lnTo>
                  <a:lnTo>
                    <a:pt x="7688317" y="1160475"/>
                  </a:lnTo>
                  <a:lnTo>
                    <a:pt x="7651441" y="1137651"/>
                  </a:lnTo>
                  <a:lnTo>
                    <a:pt x="7593254" y="1126398"/>
                  </a:lnTo>
                  <a:lnTo>
                    <a:pt x="7556004" y="1124991"/>
                  </a:lnTo>
                  <a:lnTo>
                    <a:pt x="7452487" y="1124991"/>
                  </a:lnTo>
                  <a:lnTo>
                    <a:pt x="7452487" y="1324305"/>
                  </a:lnTo>
                  <a:lnTo>
                    <a:pt x="7568438" y="1324305"/>
                  </a:lnTo>
                  <a:close/>
                </a:path>
                <a:path w="12805410" h="2741295">
                  <a:moveTo>
                    <a:pt x="7452487" y="1390103"/>
                  </a:moveTo>
                  <a:lnTo>
                    <a:pt x="7452487" y="1617484"/>
                  </a:lnTo>
                  <a:lnTo>
                    <a:pt x="7578928" y="1617484"/>
                  </a:lnTo>
                  <a:lnTo>
                    <a:pt x="7617428" y="1615462"/>
                  </a:lnTo>
                  <a:lnTo>
                    <a:pt x="7675293" y="1599284"/>
                  </a:lnTo>
                  <a:lnTo>
                    <a:pt x="7708915" y="1567577"/>
                  </a:lnTo>
                  <a:lnTo>
                    <a:pt x="7725202" y="1524930"/>
                  </a:lnTo>
                  <a:lnTo>
                    <a:pt x="7727238" y="1499831"/>
                  </a:lnTo>
                  <a:lnTo>
                    <a:pt x="7725122" y="1476376"/>
                  </a:lnTo>
                  <a:lnTo>
                    <a:pt x="7708191" y="1436622"/>
                  </a:lnTo>
                  <a:lnTo>
                    <a:pt x="7673221" y="1407098"/>
                  </a:lnTo>
                  <a:lnTo>
                    <a:pt x="7612886" y="1391992"/>
                  </a:lnTo>
                  <a:lnTo>
                    <a:pt x="7572718" y="1390103"/>
                  </a:lnTo>
                  <a:lnTo>
                    <a:pt x="7452487" y="1390103"/>
                  </a:lnTo>
                  <a:close/>
                </a:path>
                <a:path w="12805410" h="2741295">
                  <a:moveTo>
                    <a:pt x="8006334" y="1500682"/>
                  </a:moveTo>
                  <a:lnTo>
                    <a:pt x="8005028" y="1542905"/>
                  </a:lnTo>
                  <a:lnTo>
                    <a:pt x="8002717" y="1584374"/>
                  </a:lnTo>
                  <a:lnTo>
                    <a:pt x="8001190" y="1607845"/>
                  </a:lnTo>
                  <a:lnTo>
                    <a:pt x="8253006" y="1213726"/>
                  </a:lnTo>
                  <a:lnTo>
                    <a:pt x="8347735" y="1213726"/>
                  </a:lnTo>
                  <a:lnTo>
                    <a:pt x="8347735" y="1684134"/>
                  </a:lnTo>
                  <a:lnTo>
                    <a:pt x="8275942" y="1684134"/>
                  </a:lnTo>
                  <a:lnTo>
                    <a:pt x="8275942" y="1406817"/>
                  </a:lnTo>
                  <a:lnTo>
                    <a:pt x="8276612" y="1358534"/>
                  </a:lnTo>
                  <a:lnTo>
                    <a:pt x="8278085" y="1314183"/>
                  </a:lnTo>
                  <a:lnTo>
                    <a:pt x="8279371" y="1290878"/>
                  </a:lnTo>
                  <a:lnTo>
                    <a:pt x="8029270" y="1684134"/>
                  </a:lnTo>
                  <a:lnTo>
                    <a:pt x="7933474" y="1684134"/>
                  </a:lnTo>
                  <a:lnTo>
                    <a:pt x="7933474" y="1213726"/>
                  </a:lnTo>
                  <a:lnTo>
                    <a:pt x="8006334" y="1213726"/>
                  </a:lnTo>
                  <a:lnTo>
                    <a:pt x="8006334" y="1500682"/>
                  </a:lnTo>
                  <a:close/>
                </a:path>
                <a:path w="12805410" h="2741295">
                  <a:moveTo>
                    <a:pt x="8776284" y="1213726"/>
                  </a:moveTo>
                  <a:lnTo>
                    <a:pt x="8860510" y="1213726"/>
                  </a:lnTo>
                  <a:lnTo>
                    <a:pt x="8659482" y="1440040"/>
                  </a:lnTo>
                  <a:lnTo>
                    <a:pt x="8877223" y="1684134"/>
                  </a:lnTo>
                  <a:lnTo>
                    <a:pt x="8787638" y="1684134"/>
                  </a:lnTo>
                  <a:lnTo>
                    <a:pt x="8575256" y="1445387"/>
                  </a:lnTo>
                  <a:lnTo>
                    <a:pt x="8575256" y="1684134"/>
                  </a:lnTo>
                  <a:lnTo>
                    <a:pt x="8497887" y="1684134"/>
                  </a:lnTo>
                  <a:lnTo>
                    <a:pt x="8497887" y="1213726"/>
                  </a:lnTo>
                  <a:lnTo>
                    <a:pt x="8575256" y="1213726"/>
                  </a:lnTo>
                  <a:lnTo>
                    <a:pt x="8575256" y="1441970"/>
                  </a:lnTo>
                  <a:lnTo>
                    <a:pt x="8776284" y="1213726"/>
                  </a:lnTo>
                  <a:close/>
                </a:path>
                <a:path w="12805410" h="2741295">
                  <a:moveTo>
                    <a:pt x="9287129" y="1278661"/>
                  </a:moveTo>
                  <a:lnTo>
                    <a:pt x="9133471" y="1278661"/>
                  </a:lnTo>
                  <a:lnTo>
                    <a:pt x="9133471" y="1684134"/>
                  </a:lnTo>
                  <a:lnTo>
                    <a:pt x="9057182" y="1684134"/>
                  </a:lnTo>
                  <a:lnTo>
                    <a:pt x="9057182" y="1278661"/>
                  </a:lnTo>
                  <a:lnTo>
                    <a:pt x="8905227" y="1278661"/>
                  </a:lnTo>
                  <a:lnTo>
                    <a:pt x="8905227" y="1213726"/>
                  </a:lnTo>
                  <a:lnTo>
                    <a:pt x="9287129" y="1213726"/>
                  </a:lnTo>
                  <a:lnTo>
                    <a:pt x="9287129" y="1278661"/>
                  </a:lnTo>
                  <a:close/>
                </a:path>
                <a:path w="12805410" h="2741295">
                  <a:moveTo>
                    <a:pt x="9780409" y="1447965"/>
                  </a:moveTo>
                  <a:lnTo>
                    <a:pt x="9776699" y="1503069"/>
                  </a:lnTo>
                  <a:lnTo>
                    <a:pt x="9765569" y="1551584"/>
                  </a:lnTo>
                  <a:lnTo>
                    <a:pt x="9747019" y="1593508"/>
                  </a:lnTo>
                  <a:lnTo>
                    <a:pt x="9721050" y="1628838"/>
                  </a:lnTo>
                  <a:lnTo>
                    <a:pt x="9688862" y="1656875"/>
                  </a:lnTo>
                  <a:lnTo>
                    <a:pt x="9651450" y="1676901"/>
                  </a:lnTo>
                  <a:lnTo>
                    <a:pt x="9608814" y="1688917"/>
                  </a:lnTo>
                  <a:lnTo>
                    <a:pt x="9560953" y="1692922"/>
                  </a:lnTo>
                  <a:lnTo>
                    <a:pt x="9530614" y="1691141"/>
                  </a:lnTo>
                  <a:lnTo>
                    <a:pt x="9475002" y="1676892"/>
                  </a:lnTo>
                  <a:lnTo>
                    <a:pt x="9426686" y="1648521"/>
                  </a:lnTo>
                  <a:lnTo>
                    <a:pt x="9388324" y="1606838"/>
                  </a:lnTo>
                  <a:lnTo>
                    <a:pt x="9360721" y="1552156"/>
                  </a:lnTo>
                  <a:lnTo>
                    <a:pt x="9346681" y="1485615"/>
                  </a:lnTo>
                  <a:lnTo>
                    <a:pt x="9344926" y="1447965"/>
                  </a:lnTo>
                  <a:lnTo>
                    <a:pt x="9348596" y="1392927"/>
                  </a:lnTo>
                  <a:lnTo>
                    <a:pt x="9359604" y="1344612"/>
                  </a:lnTo>
                  <a:lnTo>
                    <a:pt x="9377952" y="1303022"/>
                  </a:lnTo>
                  <a:lnTo>
                    <a:pt x="9403638" y="1268158"/>
                  </a:lnTo>
                  <a:lnTo>
                    <a:pt x="9435735" y="1240497"/>
                  </a:lnTo>
                  <a:lnTo>
                    <a:pt x="9473082" y="1220741"/>
                  </a:lnTo>
                  <a:lnTo>
                    <a:pt x="9515677" y="1208888"/>
                  </a:lnTo>
                  <a:lnTo>
                    <a:pt x="9563519" y="1204937"/>
                  </a:lnTo>
                  <a:lnTo>
                    <a:pt x="9594596" y="1206719"/>
                  </a:lnTo>
                  <a:lnTo>
                    <a:pt x="9650965" y="1220968"/>
                  </a:lnTo>
                  <a:lnTo>
                    <a:pt x="9699362" y="1249281"/>
                  </a:lnTo>
                  <a:lnTo>
                    <a:pt x="9737614" y="1290538"/>
                  </a:lnTo>
                  <a:lnTo>
                    <a:pt x="9764856" y="1344452"/>
                  </a:lnTo>
                  <a:lnTo>
                    <a:pt x="9778681" y="1410460"/>
                  </a:lnTo>
                  <a:lnTo>
                    <a:pt x="9780409" y="1447965"/>
                  </a:lnTo>
                  <a:close/>
                </a:path>
                <a:path w="12805410" h="2741295">
                  <a:moveTo>
                    <a:pt x="9424860" y="1447965"/>
                  </a:moveTo>
                  <a:lnTo>
                    <a:pt x="9426910" y="1487491"/>
                  </a:lnTo>
                  <a:lnTo>
                    <a:pt x="9443307" y="1553608"/>
                  </a:lnTo>
                  <a:lnTo>
                    <a:pt x="9476595" y="1601481"/>
                  </a:lnTo>
                  <a:lnTo>
                    <a:pt x="9529102" y="1625799"/>
                  </a:lnTo>
                  <a:lnTo>
                    <a:pt x="9562668" y="1628838"/>
                  </a:lnTo>
                  <a:lnTo>
                    <a:pt x="9595872" y="1625799"/>
                  </a:lnTo>
                  <a:lnTo>
                    <a:pt x="9648055" y="1601481"/>
                  </a:lnTo>
                  <a:lnTo>
                    <a:pt x="9681662" y="1553608"/>
                  </a:lnTo>
                  <a:lnTo>
                    <a:pt x="9698374" y="1487491"/>
                  </a:lnTo>
                  <a:lnTo>
                    <a:pt x="9700463" y="1447965"/>
                  </a:lnTo>
                  <a:lnTo>
                    <a:pt x="9698374" y="1408532"/>
                  </a:lnTo>
                  <a:lnTo>
                    <a:pt x="9681662" y="1343162"/>
                  </a:lnTo>
                  <a:lnTo>
                    <a:pt x="9648001" y="1296512"/>
                  </a:lnTo>
                  <a:lnTo>
                    <a:pt x="9595385" y="1272832"/>
                  </a:lnTo>
                  <a:lnTo>
                    <a:pt x="9561804" y="1269873"/>
                  </a:lnTo>
                  <a:lnTo>
                    <a:pt x="9528264" y="1272832"/>
                  </a:lnTo>
                  <a:lnTo>
                    <a:pt x="9475972" y="1296512"/>
                  </a:lnTo>
                  <a:lnTo>
                    <a:pt x="9443066" y="1343162"/>
                  </a:lnTo>
                  <a:lnTo>
                    <a:pt x="9426884" y="1408532"/>
                  </a:lnTo>
                  <a:lnTo>
                    <a:pt x="9424860" y="1447965"/>
                  </a:lnTo>
                  <a:close/>
                </a:path>
                <a:path w="12805410" h="2741295">
                  <a:moveTo>
                    <a:pt x="10126332" y="1204937"/>
                  </a:moveTo>
                  <a:lnTo>
                    <a:pt x="10167595" y="1208728"/>
                  </a:lnTo>
                  <a:lnTo>
                    <a:pt x="10204691" y="1220100"/>
                  </a:lnTo>
                  <a:lnTo>
                    <a:pt x="10266286" y="1265580"/>
                  </a:lnTo>
                  <a:lnTo>
                    <a:pt x="10289529" y="1299646"/>
                  </a:lnTo>
                  <a:lnTo>
                    <a:pt x="10306116" y="1341399"/>
                  </a:lnTo>
                  <a:lnTo>
                    <a:pt x="10316060" y="1390838"/>
                  </a:lnTo>
                  <a:lnTo>
                    <a:pt x="10319372" y="1447965"/>
                  </a:lnTo>
                  <a:lnTo>
                    <a:pt x="10316060" y="1504462"/>
                  </a:lnTo>
                  <a:lnTo>
                    <a:pt x="10306116" y="1553729"/>
                  </a:lnTo>
                  <a:lnTo>
                    <a:pt x="10289529" y="1595763"/>
                  </a:lnTo>
                  <a:lnTo>
                    <a:pt x="10266286" y="1630565"/>
                  </a:lnTo>
                  <a:lnTo>
                    <a:pt x="10237546" y="1657845"/>
                  </a:lnTo>
                  <a:lnTo>
                    <a:pt x="10204485" y="1677331"/>
                  </a:lnTo>
                  <a:lnTo>
                    <a:pt x="10167113" y="1689024"/>
                  </a:lnTo>
                  <a:lnTo>
                    <a:pt x="10125443" y="1692922"/>
                  </a:lnTo>
                  <a:lnTo>
                    <a:pt x="10099390" y="1691636"/>
                  </a:lnTo>
                  <a:lnTo>
                    <a:pt x="10054380" y="1681349"/>
                  </a:lnTo>
                  <a:lnTo>
                    <a:pt x="10018622" y="1661554"/>
                  </a:lnTo>
                  <a:lnTo>
                    <a:pt x="9979710" y="1624342"/>
                  </a:lnTo>
                  <a:lnTo>
                    <a:pt x="9974351" y="1624342"/>
                  </a:lnTo>
                  <a:lnTo>
                    <a:pt x="9978623" y="1673259"/>
                  </a:lnTo>
                  <a:lnTo>
                    <a:pt x="9979710" y="1701711"/>
                  </a:lnTo>
                  <a:lnTo>
                    <a:pt x="9979710" y="1894814"/>
                  </a:lnTo>
                  <a:lnTo>
                    <a:pt x="9902342" y="1894814"/>
                  </a:lnTo>
                  <a:lnTo>
                    <a:pt x="9902342" y="1213726"/>
                  </a:lnTo>
                  <a:lnTo>
                    <a:pt x="9965575" y="1213726"/>
                  </a:lnTo>
                  <a:lnTo>
                    <a:pt x="9976066" y="1277797"/>
                  </a:lnTo>
                  <a:lnTo>
                    <a:pt x="9979710" y="1277797"/>
                  </a:lnTo>
                  <a:lnTo>
                    <a:pt x="10018542" y="1237051"/>
                  </a:lnTo>
                  <a:lnTo>
                    <a:pt x="10053341" y="1216746"/>
                  </a:lnTo>
                  <a:lnTo>
                    <a:pt x="10099112" y="1206249"/>
                  </a:lnTo>
                  <a:lnTo>
                    <a:pt x="10126332" y="1204937"/>
                  </a:lnTo>
                  <a:close/>
                </a:path>
                <a:path w="12805410" h="2741295">
                  <a:moveTo>
                    <a:pt x="10112108" y="1269873"/>
                  </a:moveTo>
                  <a:lnTo>
                    <a:pt x="10050767" y="1279998"/>
                  </a:lnTo>
                  <a:lnTo>
                    <a:pt x="10010762" y="1310373"/>
                  </a:lnTo>
                  <a:lnTo>
                    <a:pt x="9988335" y="1361219"/>
                  </a:lnTo>
                  <a:lnTo>
                    <a:pt x="9979710" y="1433182"/>
                  </a:lnTo>
                  <a:lnTo>
                    <a:pt x="9979710" y="1447965"/>
                  </a:lnTo>
                  <a:lnTo>
                    <a:pt x="9981492" y="1488962"/>
                  </a:lnTo>
                  <a:lnTo>
                    <a:pt x="9995746" y="1555937"/>
                  </a:lnTo>
                  <a:lnTo>
                    <a:pt x="10025536" y="1602445"/>
                  </a:lnTo>
                  <a:lnTo>
                    <a:pt x="10078356" y="1625906"/>
                  </a:lnTo>
                  <a:lnTo>
                    <a:pt x="10113886" y="1628838"/>
                  </a:lnTo>
                  <a:lnTo>
                    <a:pt x="10134458" y="1627366"/>
                  </a:lnTo>
                  <a:lnTo>
                    <a:pt x="10184625" y="1605267"/>
                  </a:lnTo>
                  <a:lnTo>
                    <a:pt x="10218129" y="1560063"/>
                  </a:lnTo>
                  <a:lnTo>
                    <a:pt x="10231774" y="1519558"/>
                  </a:lnTo>
                  <a:lnTo>
                    <a:pt x="10238632" y="1472734"/>
                  </a:lnTo>
                  <a:lnTo>
                    <a:pt x="10239489" y="1447114"/>
                  </a:lnTo>
                  <a:lnTo>
                    <a:pt x="10237534" y="1408747"/>
                  </a:lnTo>
                  <a:lnTo>
                    <a:pt x="10221862" y="1344238"/>
                  </a:lnTo>
                  <a:lnTo>
                    <a:pt x="10190475" y="1296994"/>
                  </a:lnTo>
                  <a:lnTo>
                    <a:pt x="10142469" y="1272885"/>
                  </a:lnTo>
                  <a:lnTo>
                    <a:pt x="10112108" y="1269873"/>
                  </a:lnTo>
                  <a:close/>
                </a:path>
                <a:path w="12805410" h="2741295">
                  <a:moveTo>
                    <a:pt x="10851248" y="1447965"/>
                  </a:moveTo>
                  <a:lnTo>
                    <a:pt x="10847553" y="1503069"/>
                  </a:lnTo>
                  <a:lnTo>
                    <a:pt x="10836452" y="1551584"/>
                  </a:lnTo>
                  <a:lnTo>
                    <a:pt x="10817922" y="1593508"/>
                  </a:lnTo>
                  <a:lnTo>
                    <a:pt x="10791939" y="1628838"/>
                  </a:lnTo>
                  <a:lnTo>
                    <a:pt x="10759772" y="1656875"/>
                  </a:lnTo>
                  <a:lnTo>
                    <a:pt x="10722343" y="1676901"/>
                  </a:lnTo>
                  <a:lnTo>
                    <a:pt x="10679675" y="1688917"/>
                  </a:lnTo>
                  <a:lnTo>
                    <a:pt x="10631792" y="1692922"/>
                  </a:lnTo>
                  <a:lnTo>
                    <a:pt x="10601481" y="1691141"/>
                  </a:lnTo>
                  <a:lnTo>
                    <a:pt x="10545906" y="1676892"/>
                  </a:lnTo>
                  <a:lnTo>
                    <a:pt x="10497591" y="1648521"/>
                  </a:lnTo>
                  <a:lnTo>
                    <a:pt x="10459249" y="1606838"/>
                  </a:lnTo>
                  <a:lnTo>
                    <a:pt x="10431624" y="1552156"/>
                  </a:lnTo>
                  <a:lnTo>
                    <a:pt x="10417527" y="1485615"/>
                  </a:lnTo>
                  <a:lnTo>
                    <a:pt x="10415765" y="1447965"/>
                  </a:lnTo>
                  <a:lnTo>
                    <a:pt x="10419452" y="1392927"/>
                  </a:lnTo>
                  <a:lnTo>
                    <a:pt x="10430497" y="1344612"/>
                  </a:lnTo>
                  <a:lnTo>
                    <a:pt x="10448876" y="1303022"/>
                  </a:lnTo>
                  <a:lnTo>
                    <a:pt x="10474566" y="1268158"/>
                  </a:lnTo>
                  <a:lnTo>
                    <a:pt x="10506639" y="1240497"/>
                  </a:lnTo>
                  <a:lnTo>
                    <a:pt x="10543987" y="1220741"/>
                  </a:lnTo>
                  <a:lnTo>
                    <a:pt x="10586598" y="1208888"/>
                  </a:lnTo>
                  <a:lnTo>
                    <a:pt x="10634459" y="1204937"/>
                  </a:lnTo>
                  <a:lnTo>
                    <a:pt x="10665508" y="1206719"/>
                  </a:lnTo>
                  <a:lnTo>
                    <a:pt x="10721845" y="1220968"/>
                  </a:lnTo>
                  <a:lnTo>
                    <a:pt x="10770254" y="1249281"/>
                  </a:lnTo>
                  <a:lnTo>
                    <a:pt x="10808544" y="1290538"/>
                  </a:lnTo>
                  <a:lnTo>
                    <a:pt x="10835764" y="1344452"/>
                  </a:lnTo>
                  <a:lnTo>
                    <a:pt x="10849531" y="1410460"/>
                  </a:lnTo>
                  <a:lnTo>
                    <a:pt x="10851248" y="1447965"/>
                  </a:lnTo>
                  <a:close/>
                </a:path>
                <a:path w="12805410" h="2741295">
                  <a:moveTo>
                    <a:pt x="10495775" y="1447965"/>
                  </a:moveTo>
                  <a:lnTo>
                    <a:pt x="10497823" y="1487491"/>
                  </a:lnTo>
                  <a:lnTo>
                    <a:pt x="10514206" y="1553608"/>
                  </a:lnTo>
                  <a:lnTo>
                    <a:pt x="10547470" y="1601481"/>
                  </a:lnTo>
                  <a:lnTo>
                    <a:pt x="10599996" y="1625799"/>
                  </a:lnTo>
                  <a:lnTo>
                    <a:pt x="10633570" y="1628838"/>
                  </a:lnTo>
                  <a:lnTo>
                    <a:pt x="10666741" y="1625799"/>
                  </a:lnTo>
                  <a:lnTo>
                    <a:pt x="10718938" y="1601481"/>
                  </a:lnTo>
                  <a:lnTo>
                    <a:pt x="10752559" y="1553608"/>
                  </a:lnTo>
                  <a:lnTo>
                    <a:pt x="10769271" y="1487491"/>
                  </a:lnTo>
                  <a:lnTo>
                    <a:pt x="10771365" y="1447965"/>
                  </a:lnTo>
                  <a:lnTo>
                    <a:pt x="10769271" y="1408532"/>
                  </a:lnTo>
                  <a:lnTo>
                    <a:pt x="10752559" y="1343162"/>
                  </a:lnTo>
                  <a:lnTo>
                    <a:pt x="10718888" y="1296512"/>
                  </a:lnTo>
                  <a:lnTo>
                    <a:pt x="10666259" y="1272832"/>
                  </a:lnTo>
                  <a:lnTo>
                    <a:pt x="10632681" y="1269873"/>
                  </a:lnTo>
                  <a:lnTo>
                    <a:pt x="10599151" y="1272832"/>
                  </a:lnTo>
                  <a:lnTo>
                    <a:pt x="10546902" y="1296512"/>
                  </a:lnTo>
                  <a:lnTo>
                    <a:pt x="10513992" y="1343162"/>
                  </a:lnTo>
                  <a:lnTo>
                    <a:pt x="10497799" y="1408532"/>
                  </a:lnTo>
                  <a:lnTo>
                    <a:pt x="10495775" y="1447965"/>
                  </a:lnTo>
                  <a:close/>
                </a:path>
                <a:path w="12805410" h="2741295">
                  <a:moveTo>
                    <a:pt x="11351755" y="1332242"/>
                  </a:moveTo>
                  <a:lnTo>
                    <a:pt x="11345167" y="1371190"/>
                  </a:lnTo>
                  <a:lnTo>
                    <a:pt x="11311244" y="1411928"/>
                  </a:lnTo>
                  <a:lnTo>
                    <a:pt x="11257648" y="1434033"/>
                  </a:lnTo>
                  <a:lnTo>
                    <a:pt x="11257648" y="1437462"/>
                  </a:lnTo>
                  <a:lnTo>
                    <a:pt x="11298717" y="1448388"/>
                  </a:lnTo>
                  <a:lnTo>
                    <a:pt x="11333975" y="1468755"/>
                  </a:lnTo>
                  <a:lnTo>
                    <a:pt x="11358375" y="1500578"/>
                  </a:lnTo>
                  <a:lnTo>
                    <a:pt x="11366487" y="1546326"/>
                  </a:lnTo>
                  <a:lnTo>
                    <a:pt x="11363723" y="1574847"/>
                  </a:lnTo>
                  <a:lnTo>
                    <a:pt x="11341573" y="1624248"/>
                  </a:lnTo>
                  <a:lnTo>
                    <a:pt x="11296377" y="1662194"/>
                  </a:lnTo>
                  <a:lnTo>
                    <a:pt x="11223277" y="1681696"/>
                  </a:lnTo>
                  <a:lnTo>
                    <a:pt x="11175987" y="1684134"/>
                  </a:lnTo>
                  <a:lnTo>
                    <a:pt x="10973295" y="1684134"/>
                  </a:lnTo>
                  <a:lnTo>
                    <a:pt x="10973295" y="1213726"/>
                  </a:lnTo>
                  <a:lnTo>
                    <a:pt x="11175098" y="1213726"/>
                  </a:lnTo>
                  <a:lnTo>
                    <a:pt x="11222739" y="1216453"/>
                  </a:lnTo>
                  <a:lnTo>
                    <a:pt x="11265141" y="1224648"/>
                  </a:lnTo>
                  <a:lnTo>
                    <a:pt x="11300860" y="1239334"/>
                  </a:lnTo>
                  <a:lnTo>
                    <a:pt x="11338575" y="1275658"/>
                  </a:lnTo>
                  <a:lnTo>
                    <a:pt x="11351755" y="1332242"/>
                  </a:lnTo>
                  <a:close/>
                </a:path>
                <a:path w="12805410" h="2741295">
                  <a:moveTo>
                    <a:pt x="11273523" y="1341882"/>
                  </a:moveTo>
                  <a:lnTo>
                    <a:pt x="11259861" y="1301977"/>
                  </a:lnTo>
                  <a:lnTo>
                    <a:pt x="11217659" y="1281655"/>
                  </a:lnTo>
                  <a:lnTo>
                    <a:pt x="11170907" y="1277797"/>
                  </a:lnTo>
                  <a:lnTo>
                    <a:pt x="11050638" y="1277797"/>
                  </a:lnTo>
                  <a:lnTo>
                    <a:pt x="11050638" y="1406817"/>
                  </a:lnTo>
                  <a:lnTo>
                    <a:pt x="11156683" y="1406817"/>
                  </a:lnTo>
                  <a:lnTo>
                    <a:pt x="11207783" y="1402759"/>
                  </a:lnTo>
                  <a:lnTo>
                    <a:pt x="11244297" y="1390584"/>
                  </a:lnTo>
                  <a:lnTo>
                    <a:pt x="11266215" y="1370292"/>
                  </a:lnTo>
                  <a:lnTo>
                    <a:pt x="11273523" y="1341882"/>
                  </a:lnTo>
                  <a:close/>
                </a:path>
                <a:path w="12805410" h="2741295">
                  <a:moveTo>
                    <a:pt x="11286604" y="1546326"/>
                  </a:moveTo>
                  <a:lnTo>
                    <a:pt x="11269298" y="1498676"/>
                  </a:lnTo>
                  <a:lnTo>
                    <a:pt x="11217992" y="1475292"/>
                  </a:lnTo>
                  <a:lnTo>
                    <a:pt x="11165446" y="1470901"/>
                  </a:lnTo>
                  <a:lnTo>
                    <a:pt x="11050638" y="1470901"/>
                  </a:lnTo>
                  <a:lnTo>
                    <a:pt x="11050638" y="1621777"/>
                  </a:lnTo>
                  <a:lnTo>
                    <a:pt x="11167224" y="1621777"/>
                  </a:lnTo>
                  <a:lnTo>
                    <a:pt x="11218453" y="1617491"/>
                  </a:lnTo>
                  <a:lnTo>
                    <a:pt x="11255870" y="1604632"/>
                  </a:lnTo>
                  <a:lnTo>
                    <a:pt x="11284677" y="1565407"/>
                  </a:lnTo>
                  <a:lnTo>
                    <a:pt x="11286604" y="1546326"/>
                  </a:lnTo>
                  <a:close/>
                </a:path>
                <a:path w="12805410" h="2741295">
                  <a:moveTo>
                    <a:pt x="11551780" y="1500682"/>
                  </a:moveTo>
                  <a:lnTo>
                    <a:pt x="11550411" y="1542905"/>
                  </a:lnTo>
                  <a:lnTo>
                    <a:pt x="11548109" y="1584374"/>
                  </a:lnTo>
                  <a:lnTo>
                    <a:pt x="11547557" y="1593268"/>
                  </a:lnTo>
                  <a:lnTo>
                    <a:pt x="11547053" y="1601091"/>
                  </a:lnTo>
                  <a:lnTo>
                    <a:pt x="11546573" y="1607845"/>
                  </a:lnTo>
                  <a:lnTo>
                    <a:pt x="11798414" y="1213726"/>
                  </a:lnTo>
                  <a:lnTo>
                    <a:pt x="11893156" y="1213726"/>
                  </a:lnTo>
                  <a:lnTo>
                    <a:pt x="11893156" y="1684134"/>
                  </a:lnTo>
                  <a:lnTo>
                    <a:pt x="11821274" y="1684134"/>
                  </a:lnTo>
                  <a:lnTo>
                    <a:pt x="11821274" y="1406817"/>
                  </a:lnTo>
                  <a:lnTo>
                    <a:pt x="11821998" y="1358534"/>
                  </a:lnTo>
                  <a:lnTo>
                    <a:pt x="11823052" y="1324737"/>
                  </a:lnTo>
                  <a:lnTo>
                    <a:pt x="11823453" y="1314183"/>
                  </a:lnTo>
                  <a:lnTo>
                    <a:pt x="11823877" y="1305021"/>
                  </a:lnTo>
                  <a:lnTo>
                    <a:pt x="11824302" y="1297253"/>
                  </a:lnTo>
                  <a:lnTo>
                    <a:pt x="11824703" y="1290878"/>
                  </a:lnTo>
                  <a:lnTo>
                    <a:pt x="11574640" y="1684134"/>
                  </a:lnTo>
                  <a:lnTo>
                    <a:pt x="11478882" y="1684134"/>
                  </a:lnTo>
                  <a:lnTo>
                    <a:pt x="11478882" y="1213726"/>
                  </a:lnTo>
                  <a:lnTo>
                    <a:pt x="11551780" y="1213726"/>
                  </a:lnTo>
                  <a:lnTo>
                    <a:pt x="11551780" y="1500682"/>
                  </a:lnTo>
                  <a:close/>
                </a:path>
                <a:path w="12805410" h="2741295">
                  <a:moveTo>
                    <a:pt x="12110961" y="1384744"/>
                  </a:moveTo>
                  <a:lnTo>
                    <a:pt x="12116605" y="1420091"/>
                  </a:lnTo>
                  <a:lnTo>
                    <a:pt x="12133535" y="1445340"/>
                  </a:lnTo>
                  <a:lnTo>
                    <a:pt x="12161753" y="1460491"/>
                  </a:lnTo>
                  <a:lnTo>
                    <a:pt x="12201258" y="1465541"/>
                  </a:lnTo>
                  <a:lnTo>
                    <a:pt x="12222687" y="1464696"/>
                  </a:lnTo>
                  <a:lnTo>
                    <a:pt x="12262641" y="1457939"/>
                  </a:lnTo>
                  <a:lnTo>
                    <a:pt x="12299260" y="1444614"/>
                  </a:lnTo>
                  <a:lnTo>
                    <a:pt x="12336166" y="1426399"/>
                  </a:lnTo>
                  <a:lnTo>
                    <a:pt x="12354928" y="1415605"/>
                  </a:lnTo>
                  <a:lnTo>
                    <a:pt x="12354928" y="1213726"/>
                  </a:lnTo>
                  <a:lnTo>
                    <a:pt x="12432271" y="1213726"/>
                  </a:lnTo>
                  <a:lnTo>
                    <a:pt x="12432271" y="1684134"/>
                  </a:lnTo>
                  <a:lnTo>
                    <a:pt x="12354928" y="1684134"/>
                  </a:lnTo>
                  <a:lnTo>
                    <a:pt x="12354928" y="1474330"/>
                  </a:lnTo>
                  <a:lnTo>
                    <a:pt x="12335285" y="1486393"/>
                  </a:lnTo>
                  <a:lnTo>
                    <a:pt x="12296474" y="1506428"/>
                  </a:lnTo>
                  <a:lnTo>
                    <a:pt x="12257307" y="1520682"/>
                  </a:lnTo>
                  <a:lnTo>
                    <a:pt x="12211448" y="1527864"/>
                  </a:lnTo>
                  <a:lnTo>
                    <a:pt x="12185637" y="1528762"/>
                  </a:lnTo>
                  <a:lnTo>
                    <a:pt x="12151613" y="1526405"/>
                  </a:lnTo>
                  <a:lnTo>
                    <a:pt x="12095519" y="1507545"/>
                  </a:lnTo>
                  <a:lnTo>
                    <a:pt x="12056067" y="1470590"/>
                  </a:lnTo>
                  <a:lnTo>
                    <a:pt x="12036116" y="1420122"/>
                  </a:lnTo>
                  <a:lnTo>
                    <a:pt x="12033618" y="1390103"/>
                  </a:lnTo>
                  <a:lnTo>
                    <a:pt x="12033618" y="1213726"/>
                  </a:lnTo>
                  <a:lnTo>
                    <a:pt x="12110961" y="1213726"/>
                  </a:lnTo>
                  <a:lnTo>
                    <a:pt x="12110961" y="1384744"/>
                  </a:lnTo>
                  <a:close/>
                </a:path>
                <a:path w="12805410" h="2741295">
                  <a:moveTo>
                    <a:pt x="12717386" y="1684134"/>
                  </a:moveTo>
                  <a:lnTo>
                    <a:pt x="12717386" y="1596275"/>
                  </a:lnTo>
                  <a:lnTo>
                    <a:pt x="12805270" y="1596275"/>
                  </a:lnTo>
                  <a:lnTo>
                    <a:pt x="12805270" y="1684134"/>
                  </a:lnTo>
                  <a:lnTo>
                    <a:pt x="12750914" y="1806943"/>
                  </a:lnTo>
                  <a:lnTo>
                    <a:pt x="12682334" y="1806943"/>
                  </a:lnTo>
                  <a:lnTo>
                    <a:pt x="12717386" y="1684134"/>
                  </a:lnTo>
                  <a:close/>
                </a:path>
                <a:path w="12805410" h="2741295">
                  <a:moveTo>
                    <a:pt x="4648454" y="2165680"/>
                  </a:moveTo>
                  <a:lnTo>
                    <a:pt x="4600661" y="2169911"/>
                  </a:lnTo>
                  <a:lnTo>
                    <a:pt x="4558230" y="2182607"/>
                  </a:lnTo>
                  <a:lnTo>
                    <a:pt x="4521156" y="2203768"/>
                  </a:lnTo>
                  <a:lnTo>
                    <a:pt x="4489437" y="2233396"/>
                  </a:lnTo>
                  <a:lnTo>
                    <a:pt x="4464124" y="2270286"/>
                  </a:lnTo>
                  <a:lnTo>
                    <a:pt x="4446043" y="2313444"/>
                  </a:lnTo>
                  <a:lnTo>
                    <a:pt x="4435193" y="2362869"/>
                  </a:lnTo>
                  <a:lnTo>
                    <a:pt x="4431576" y="2418562"/>
                  </a:lnTo>
                  <a:lnTo>
                    <a:pt x="4434950" y="2473829"/>
                  </a:lnTo>
                  <a:lnTo>
                    <a:pt x="4445074" y="2523041"/>
                  </a:lnTo>
                  <a:lnTo>
                    <a:pt x="4461949" y="2566198"/>
                  </a:lnTo>
                  <a:lnTo>
                    <a:pt x="4485576" y="2603300"/>
                  </a:lnTo>
                  <a:lnTo>
                    <a:pt x="4515956" y="2633023"/>
                  </a:lnTo>
                  <a:lnTo>
                    <a:pt x="4553088" y="2654253"/>
                  </a:lnTo>
                  <a:lnTo>
                    <a:pt x="4596970" y="2666990"/>
                  </a:lnTo>
                  <a:lnTo>
                    <a:pt x="4647603" y="2671235"/>
                  </a:lnTo>
                  <a:lnTo>
                    <a:pt x="4667908" y="2670807"/>
                  </a:lnTo>
                  <a:lnTo>
                    <a:pt x="4706908" y="2667380"/>
                  </a:lnTo>
                  <a:lnTo>
                    <a:pt x="4762039" y="2656451"/>
                  </a:lnTo>
                  <a:lnTo>
                    <a:pt x="4797615" y="2646808"/>
                  </a:lnTo>
                  <a:lnTo>
                    <a:pt x="4797615" y="2715169"/>
                  </a:lnTo>
                  <a:lnTo>
                    <a:pt x="4743694" y="2731002"/>
                  </a:lnTo>
                  <a:lnTo>
                    <a:pt x="4705627" y="2737178"/>
                  </a:lnTo>
                  <a:lnTo>
                    <a:pt x="4661045" y="2740285"/>
                  </a:lnTo>
                  <a:lnTo>
                    <a:pt x="4636020" y="2740674"/>
                  </a:lnTo>
                  <a:lnTo>
                    <a:pt x="4590202" y="2738209"/>
                  </a:lnTo>
                  <a:lnTo>
                    <a:pt x="4548320" y="2730814"/>
                  </a:lnTo>
                  <a:lnTo>
                    <a:pt x="4510372" y="2718491"/>
                  </a:lnTo>
                  <a:lnTo>
                    <a:pt x="4476356" y="2701239"/>
                  </a:lnTo>
                  <a:lnTo>
                    <a:pt x="4420266" y="2653286"/>
                  </a:lnTo>
                  <a:lnTo>
                    <a:pt x="4380141" y="2588724"/>
                  </a:lnTo>
                  <a:lnTo>
                    <a:pt x="4366165" y="2550711"/>
                  </a:lnTo>
                  <a:lnTo>
                    <a:pt x="4356184" y="2509538"/>
                  </a:lnTo>
                  <a:lnTo>
                    <a:pt x="4350196" y="2465204"/>
                  </a:lnTo>
                  <a:lnTo>
                    <a:pt x="4348200" y="2417711"/>
                  </a:lnTo>
                  <a:lnTo>
                    <a:pt x="4350357" y="2371646"/>
                  </a:lnTo>
                  <a:lnTo>
                    <a:pt x="4356828" y="2328394"/>
                  </a:lnTo>
                  <a:lnTo>
                    <a:pt x="4367612" y="2287954"/>
                  </a:lnTo>
                  <a:lnTo>
                    <a:pt x="4382706" y="2250325"/>
                  </a:lnTo>
                  <a:lnTo>
                    <a:pt x="4402118" y="2216092"/>
                  </a:lnTo>
                  <a:lnTo>
                    <a:pt x="4425626" y="2185822"/>
                  </a:lnTo>
                  <a:lnTo>
                    <a:pt x="4453229" y="2159514"/>
                  </a:lnTo>
                  <a:lnTo>
                    <a:pt x="4484928" y="2137168"/>
                  </a:lnTo>
                  <a:lnTo>
                    <a:pt x="4520605" y="2119357"/>
                  </a:lnTo>
                  <a:lnTo>
                    <a:pt x="4559893" y="2106633"/>
                  </a:lnTo>
                  <a:lnTo>
                    <a:pt x="4602797" y="2098997"/>
                  </a:lnTo>
                  <a:lnTo>
                    <a:pt x="4649317" y="2096452"/>
                  </a:lnTo>
                  <a:lnTo>
                    <a:pt x="4697332" y="2098755"/>
                  </a:lnTo>
                  <a:lnTo>
                    <a:pt x="4742164" y="2105664"/>
                  </a:lnTo>
                  <a:lnTo>
                    <a:pt x="4783809" y="2117181"/>
                  </a:lnTo>
                  <a:lnTo>
                    <a:pt x="4822266" y="2133307"/>
                  </a:lnTo>
                  <a:lnTo>
                    <a:pt x="4790554" y="2199970"/>
                  </a:lnTo>
                  <a:lnTo>
                    <a:pt x="4775669" y="2193497"/>
                  </a:lnTo>
                  <a:lnTo>
                    <a:pt x="4759953" y="2187375"/>
                  </a:lnTo>
                  <a:lnTo>
                    <a:pt x="4707850" y="2171579"/>
                  </a:lnTo>
                  <a:lnTo>
                    <a:pt x="4669056" y="2166335"/>
                  </a:lnTo>
                  <a:lnTo>
                    <a:pt x="4648454" y="2165680"/>
                  </a:lnTo>
                  <a:close/>
                </a:path>
                <a:path w="12805410" h="2741295">
                  <a:moveTo>
                    <a:pt x="4996840" y="2548437"/>
                  </a:moveTo>
                  <a:lnTo>
                    <a:pt x="4995521" y="2590655"/>
                  </a:lnTo>
                  <a:lnTo>
                    <a:pt x="4993218" y="2632125"/>
                  </a:lnTo>
                  <a:lnTo>
                    <a:pt x="4991684" y="2655594"/>
                  </a:lnTo>
                  <a:lnTo>
                    <a:pt x="5243512" y="2261476"/>
                  </a:lnTo>
                  <a:lnTo>
                    <a:pt x="5338241" y="2261476"/>
                  </a:lnTo>
                  <a:lnTo>
                    <a:pt x="5338241" y="2731888"/>
                  </a:lnTo>
                  <a:lnTo>
                    <a:pt x="5266436" y="2731888"/>
                  </a:lnTo>
                  <a:lnTo>
                    <a:pt x="5266436" y="2454567"/>
                  </a:lnTo>
                  <a:lnTo>
                    <a:pt x="5267111" y="2406284"/>
                  </a:lnTo>
                  <a:lnTo>
                    <a:pt x="5268584" y="2361933"/>
                  </a:lnTo>
                  <a:lnTo>
                    <a:pt x="5269865" y="2338628"/>
                  </a:lnTo>
                  <a:lnTo>
                    <a:pt x="5019763" y="2731888"/>
                  </a:lnTo>
                  <a:lnTo>
                    <a:pt x="4923967" y="2731888"/>
                  </a:lnTo>
                  <a:lnTo>
                    <a:pt x="4923967" y="2261476"/>
                  </a:lnTo>
                  <a:lnTo>
                    <a:pt x="4996840" y="2261476"/>
                  </a:lnTo>
                  <a:lnTo>
                    <a:pt x="4996840" y="2548437"/>
                  </a:lnTo>
                  <a:close/>
                </a:path>
                <a:path w="12805410" h="2741295">
                  <a:moveTo>
                    <a:pt x="5463743" y="2449207"/>
                  </a:moveTo>
                  <a:lnTo>
                    <a:pt x="5465602" y="2390126"/>
                  </a:lnTo>
                  <a:lnTo>
                    <a:pt x="5471182" y="2336496"/>
                  </a:lnTo>
                  <a:lnTo>
                    <a:pt x="5480482" y="2288317"/>
                  </a:lnTo>
                  <a:lnTo>
                    <a:pt x="5493504" y="2245589"/>
                  </a:lnTo>
                  <a:lnTo>
                    <a:pt x="5510250" y="2208314"/>
                  </a:lnTo>
                  <a:lnTo>
                    <a:pt x="5537156" y="2169074"/>
                  </a:lnTo>
                  <a:lnTo>
                    <a:pt x="5571163" y="2137919"/>
                  </a:lnTo>
                  <a:lnTo>
                    <a:pt x="5612270" y="2114854"/>
                  </a:lnTo>
                  <a:lnTo>
                    <a:pt x="5660478" y="2099881"/>
                  </a:lnTo>
                  <a:lnTo>
                    <a:pt x="5716847" y="2088310"/>
                  </a:lnTo>
                  <a:lnTo>
                    <a:pt x="5771921" y="2078024"/>
                  </a:lnTo>
                  <a:lnTo>
                    <a:pt x="5824589" y="2068698"/>
                  </a:lnTo>
                  <a:lnTo>
                    <a:pt x="5873724" y="2060448"/>
                  </a:lnTo>
                  <a:lnTo>
                    <a:pt x="5887008" y="2127948"/>
                  </a:lnTo>
                  <a:lnTo>
                    <a:pt x="5871097" y="2130239"/>
                  </a:lnTo>
                  <a:lnTo>
                    <a:pt x="5854222" y="2132825"/>
                  </a:lnTo>
                  <a:lnTo>
                    <a:pt x="5798342" y="2142207"/>
                  </a:lnTo>
                  <a:lnTo>
                    <a:pt x="5760190" y="2148850"/>
                  </a:lnTo>
                  <a:lnTo>
                    <a:pt x="5706184" y="2158549"/>
                  </a:lnTo>
                  <a:lnTo>
                    <a:pt x="5649216" y="2173105"/>
                  </a:lnTo>
                  <a:lnTo>
                    <a:pt x="5603891" y="2202785"/>
                  </a:lnTo>
                  <a:lnTo>
                    <a:pt x="5570884" y="2250901"/>
                  </a:lnTo>
                  <a:lnTo>
                    <a:pt x="5552125" y="2323876"/>
                  </a:lnTo>
                  <a:lnTo>
                    <a:pt x="5548172" y="2370124"/>
                  </a:lnTo>
                  <a:lnTo>
                    <a:pt x="5553316" y="2370124"/>
                  </a:lnTo>
                  <a:lnTo>
                    <a:pt x="5560098" y="2361809"/>
                  </a:lnTo>
                  <a:lnTo>
                    <a:pt x="5568003" y="2353359"/>
                  </a:lnTo>
                  <a:lnTo>
                    <a:pt x="5598450" y="2327602"/>
                  </a:lnTo>
                  <a:lnTo>
                    <a:pt x="5638838" y="2306269"/>
                  </a:lnTo>
                  <a:lnTo>
                    <a:pt x="5689058" y="2294612"/>
                  </a:lnTo>
                  <a:lnTo>
                    <a:pt x="5707837" y="2293835"/>
                  </a:lnTo>
                  <a:lnTo>
                    <a:pt x="5750690" y="2297519"/>
                  </a:lnTo>
                  <a:lnTo>
                    <a:pt x="5787942" y="2308569"/>
                  </a:lnTo>
                  <a:lnTo>
                    <a:pt x="5845644" y="2352763"/>
                  </a:lnTo>
                  <a:lnTo>
                    <a:pt x="5880523" y="2420278"/>
                  </a:lnTo>
                  <a:lnTo>
                    <a:pt x="5889245" y="2460623"/>
                  </a:lnTo>
                  <a:lnTo>
                    <a:pt x="5892152" y="2505362"/>
                  </a:lnTo>
                  <a:lnTo>
                    <a:pt x="5890451" y="2542879"/>
                  </a:lnTo>
                  <a:lnTo>
                    <a:pt x="5876845" y="2608350"/>
                  </a:lnTo>
                  <a:lnTo>
                    <a:pt x="5850012" y="2660897"/>
                  </a:lnTo>
                  <a:lnTo>
                    <a:pt x="5812293" y="2700116"/>
                  </a:lnTo>
                  <a:lnTo>
                    <a:pt x="5764397" y="2726088"/>
                  </a:lnTo>
                  <a:lnTo>
                    <a:pt x="5708243" y="2739053"/>
                  </a:lnTo>
                  <a:lnTo>
                    <a:pt x="5677192" y="2740674"/>
                  </a:lnTo>
                  <a:lnTo>
                    <a:pt x="5630905" y="2736012"/>
                  </a:lnTo>
                  <a:lnTo>
                    <a:pt x="5589544" y="2722029"/>
                  </a:lnTo>
                  <a:lnTo>
                    <a:pt x="5553110" y="2698723"/>
                  </a:lnTo>
                  <a:lnTo>
                    <a:pt x="5521604" y="2666095"/>
                  </a:lnTo>
                  <a:lnTo>
                    <a:pt x="5500776" y="2633553"/>
                  </a:lnTo>
                  <a:lnTo>
                    <a:pt x="5484575" y="2595593"/>
                  </a:lnTo>
                  <a:lnTo>
                    <a:pt x="5473002" y="2552215"/>
                  </a:lnTo>
                  <a:lnTo>
                    <a:pt x="5466058" y="2503420"/>
                  </a:lnTo>
                  <a:lnTo>
                    <a:pt x="5463743" y="2449207"/>
                  </a:lnTo>
                  <a:close/>
                </a:path>
                <a:path w="12805410" h="2741295">
                  <a:moveTo>
                    <a:pt x="5683199" y="2676593"/>
                  </a:moveTo>
                  <a:lnTo>
                    <a:pt x="5734847" y="2667379"/>
                  </a:lnTo>
                  <a:lnTo>
                    <a:pt x="5775350" y="2639733"/>
                  </a:lnTo>
                  <a:lnTo>
                    <a:pt x="5801707" y="2589690"/>
                  </a:lnTo>
                  <a:lnTo>
                    <a:pt x="5810491" y="2513289"/>
                  </a:lnTo>
                  <a:lnTo>
                    <a:pt x="5808817" y="2479186"/>
                  </a:lnTo>
                  <a:lnTo>
                    <a:pt x="5795425" y="2422391"/>
                  </a:lnTo>
                  <a:lnTo>
                    <a:pt x="5768236" y="2381417"/>
                  </a:lnTo>
                  <a:lnTo>
                    <a:pt x="5724197" y="2360519"/>
                  </a:lnTo>
                  <a:lnTo>
                    <a:pt x="5695632" y="2357907"/>
                  </a:lnTo>
                  <a:lnTo>
                    <a:pt x="5676773" y="2358978"/>
                  </a:lnTo>
                  <a:lnTo>
                    <a:pt x="5625338" y="2375052"/>
                  </a:lnTo>
                  <a:lnTo>
                    <a:pt x="5583861" y="2403550"/>
                  </a:lnTo>
                  <a:lnTo>
                    <a:pt x="5554664" y="2434369"/>
                  </a:lnTo>
                  <a:lnTo>
                    <a:pt x="5542826" y="2450922"/>
                  </a:lnTo>
                  <a:lnTo>
                    <a:pt x="5543200" y="2472302"/>
                  </a:lnTo>
                  <a:lnTo>
                    <a:pt x="5546196" y="2514094"/>
                  </a:lnTo>
                  <a:lnTo>
                    <a:pt x="5552503" y="2554142"/>
                  </a:lnTo>
                  <a:lnTo>
                    <a:pt x="5570461" y="2606941"/>
                  </a:lnTo>
                  <a:lnTo>
                    <a:pt x="5600482" y="2647488"/>
                  </a:lnTo>
                  <a:lnTo>
                    <a:pt x="5644783" y="2671879"/>
                  </a:lnTo>
                  <a:lnTo>
                    <a:pt x="5683199" y="2676593"/>
                  </a:lnTo>
                  <a:close/>
                </a:path>
                <a:path w="12805410" h="2741295">
                  <a:moveTo>
                    <a:pt x="6378511" y="2105025"/>
                  </a:moveTo>
                  <a:lnTo>
                    <a:pt x="6378511" y="2175319"/>
                  </a:lnTo>
                  <a:lnTo>
                    <a:pt x="6103759" y="2175319"/>
                  </a:lnTo>
                  <a:lnTo>
                    <a:pt x="6103759" y="2731888"/>
                  </a:lnTo>
                  <a:lnTo>
                    <a:pt x="6024676" y="2731888"/>
                  </a:lnTo>
                  <a:lnTo>
                    <a:pt x="6024676" y="2105025"/>
                  </a:lnTo>
                  <a:lnTo>
                    <a:pt x="6378511" y="2105025"/>
                  </a:lnTo>
                  <a:close/>
                </a:path>
                <a:path w="12805410" h="2741295">
                  <a:moveTo>
                    <a:pt x="6700647" y="2731888"/>
                  </a:moveTo>
                  <a:lnTo>
                    <a:pt x="6621576" y="2731888"/>
                  </a:lnTo>
                  <a:lnTo>
                    <a:pt x="6621576" y="2174455"/>
                  </a:lnTo>
                  <a:lnTo>
                    <a:pt x="6425907" y="2174455"/>
                  </a:lnTo>
                  <a:lnTo>
                    <a:pt x="6425907" y="2105025"/>
                  </a:lnTo>
                  <a:lnTo>
                    <a:pt x="6895465" y="2105025"/>
                  </a:lnTo>
                  <a:lnTo>
                    <a:pt x="6895465" y="2174455"/>
                  </a:lnTo>
                  <a:lnTo>
                    <a:pt x="6700647" y="2174455"/>
                  </a:lnTo>
                  <a:lnTo>
                    <a:pt x="6700647" y="2731888"/>
                  </a:lnTo>
                  <a:close/>
                </a:path>
                <a:path w="12805410" h="2741295">
                  <a:moveTo>
                    <a:pt x="7252779" y="2553794"/>
                  </a:moveTo>
                  <a:lnTo>
                    <a:pt x="7224604" y="2610855"/>
                  </a:lnTo>
                  <a:lnTo>
                    <a:pt x="7196201" y="2657736"/>
                  </a:lnTo>
                  <a:lnTo>
                    <a:pt x="7165130" y="2694114"/>
                  </a:lnTo>
                  <a:lnTo>
                    <a:pt x="7128916" y="2720101"/>
                  </a:lnTo>
                  <a:lnTo>
                    <a:pt x="7085085" y="2735531"/>
                  </a:lnTo>
                  <a:lnTo>
                    <a:pt x="7030758" y="2740674"/>
                  </a:lnTo>
                  <a:lnTo>
                    <a:pt x="7018620" y="2740446"/>
                  </a:lnTo>
                  <a:lnTo>
                    <a:pt x="6973991" y="2735156"/>
                  </a:lnTo>
                  <a:lnTo>
                    <a:pt x="6945465" y="2727601"/>
                  </a:lnTo>
                  <a:lnTo>
                    <a:pt x="6945465" y="2649377"/>
                  </a:lnTo>
                  <a:lnTo>
                    <a:pt x="6954408" y="2653155"/>
                  </a:lnTo>
                  <a:lnTo>
                    <a:pt x="6963676" y="2656558"/>
                  </a:lnTo>
                  <a:lnTo>
                    <a:pt x="7003915" y="2665772"/>
                  </a:lnTo>
                  <a:lnTo>
                    <a:pt x="7025398" y="2666949"/>
                  </a:lnTo>
                  <a:lnTo>
                    <a:pt x="7048742" y="2665636"/>
                  </a:lnTo>
                  <a:lnTo>
                    <a:pt x="7087642" y="2655136"/>
                  </a:lnTo>
                  <a:lnTo>
                    <a:pt x="7130680" y="2616641"/>
                  </a:lnTo>
                  <a:lnTo>
                    <a:pt x="7156132" y="2571153"/>
                  </a:lnTo>
                  <a:lnTo>
                    <a:pt x="6914807" y="2105025"/>
                  </a:lnTo>
                  <a:lnTo>
                    <a:pt x="7001827" y="2105025"/>
                  </a:lnTo>
                  <a:lnTo>
                    <a:pt x="7176490" y="2450071"/>
                  </a:lnTo>
                  <a:lnTo>
                    <a:pt x="7179348" y="2455926"/>
                  </a:lnTo>
                  <a:lnTo>
                    <a:pt x="7182777" y="2463431"/>
                  </a:lnTo>
                  <a:lnTo>
                    <a:pt x="7186777" y="2472575"/>
                  </a:lnTo>
                  <a:lnTo>
                    <a:pt x="7189775" y="2479241"/>
                  </a:lnTo>
                  <a:lnTo>
                    <a:pt x="7192560" y="2485748"/>
                  </a:lnTo>
                  <a:lnTo>
                    <a:pt x="7195134" y="2492097"/>
                  </a:lnTo>
                  <a:lnTo>
                    <a:pt x="7197496" y="2498286"/>
                  </a:lnTo>
                  <a:lnTo>
                    <a:pt x="7200925" y="2498286"/>
                  </a:lnTo>
                  <a:lnTo>
                    <a:pt x="7203351" y="2491858"/>
                  </a:lnTo>
                  <a:lnTo>
                    <a:pt x="7206272" y="2484144"/>
                  </a:lnTo>
                  <a:lnTo>
                    <a:pt x="7209701" y="2475141"/>
                  </a:lnTo>
                  <a:lnTo>
                    <a:pt x="7213282" y="2465997"/>
                  </a:lnTo>
                  <a:lnTo>
                    <a:pt x="7216203" y="2458491"/>
                  </a:lnTo>
                  <a:lnTo>
                    <a:pt x="7218489" y="2452636"/>
                  </a:lnTo>
                  <a:lnTo>
                    <a:pt x="7369581" y="2105025"/>
                  </a:lnTo>
                  <a:lnTo>
                    <a:pt x="7452944" y="2105025"/>
                  </a:lnTo>
                  <a:lnTo>
                    <a:pt x="7252779" y="2553794"/>
                  </a:lnTo>
                  <a:close/>
                </a:path>
                <a:path w="12805410" h="2741295">
                  <a:moveTo>
                    <a:pt x="7538847" y="2105025"/>
                  </a:moveTo>
                  <a:lnTo>
                    <a:pt x="7612570" y="2105025"/>
                  </a:lnTo>
                  <a:lnTo>
                    <a:pt x="7612570" y="2449207"/>
                  </a:lnTo>
                  <a:lnTo>
                    <a:pt x="7612093" y="2496585"/>
                  </a:lnTo>
                  <a:lnTo>
                    <a:pt x="7610746" y="2548649"/>
                  </a:lnTo>
                  <a:lnTo>
                    <a:pt x="7608899" y="2594058"/>
                  </a:lnTo>
                  <a:lnTo>
                    <a:pt x="7606576" y="2623873"/>
                  </a:lnTo>
                  <a:lnTo>
                    <a:pt x="7609992" y="2623873"/>
                  </a:lnTo>
                  <a:lnTo>
                    <a:pt x="7955038" y="2105025"/>
                  </a:lnTo>
                  <a:lnTo>
                    <a:pt x="8042910" y="2105025"/>
                  </a:lnTo>
                  <a:lnTo>
                    <a:pt x="8042910" y="2731888"/>
                  </a:lnTo>
                  <a:lnTo>
                    <a:pt x="7968970" y="2731888"/>
                  </a:lnTo>
                  <a:lnTo>
                    <a:pt x="7968970" y="2391346"/>
                  </a:lnTo>
                  <a:lnTo>
                    <a:pt x="7969694" y="2340066"/>
                  </a:lnTo>
                  <a:lnTo>
                    <a:pt x="7971812" y="2286600"/>
                  </a:lnTo>
                  <a:lnTo>
                    <a:pt x="7974276" y="2240083"/>
                  </a:lnTo>
                  <a:lnTo>
                    <a:pt x="7976044" y="2210460"/>
                  </a:lnTo>
                  <a:lnTo>
                    <a:pt x="7972615" y="2210460"/>
                  </a:lnTo>
                  <a:lnTo>
                    <a:pt x="7626718" y="2731888"/>
                  </a:lnTo>
                  <a:lnTo>
                    <a:pt x="7538847" y="2731888"/>
                  </a:lnTo>
                  <a:lnTo>
                    <a:pt x="7538847" y="2105025"/>
                  </a:lnTo>
                  <a:close/>
                </a:path>
              </a:pathLst>
            </a:custGeom>
            <a:ln w="87782">
              <a:solidFill>
                <a:srgbClr val="869FB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2599182" y="6289713"/>
            <a:ext cx="13091794" cy="3183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 indent="833755">
              <a:lnSpc>
                <a:spcPct val="100499"/>
              </a:lnSpc>
              <a:spcBef>
                <a:spcPts val="70"/>
              </a:spcBef>
              <a:tabLst>
                <a:tab pos="4119245" algn="l"/>
                <a:tab pos="7244715" algn="l"/>
                <a:tab pos="7385684" algn="l"/>
              </a:tabLst>
            </a:pPr>
            <a:r>
              <a:rPr dirty="0" sz="6900" spc="-10">
                <a:latin typeface="Lucida Sans Unicode"/>
                <a:cs typeface="Lucida Sans Unicode"/>
              </a:rPr>
              <a:t>Презентацию</a:t>
            </a:r>
            <a:r>
              <a:rPr dirty="0" sz="6900">
                <a:latin typeface="Lucida Sans Unicode"/>
                <a:cs typeface="Lucida Sans Unicode"/>
              </a:rPr>
              <a:t>	</a:t>
            </a:r>
            <a:r>
              <a:rPr dirty="0" sz="6900" spc="-30">
                <a:latin typeface="Lucida Sans Unicode"/>
                <a:cs typeface="Lucida Sans Unicode"/>
              </a:rPr>
              <a:t>подготовил </a:t>
            </a:r>
            <a:r>
              <a:rPr dirty="0" sz="6900" spc="-10">
                <a:latin typeface="Lucida Sans Unicode"/>
                <a:cs typeface="Lucida Sans Unicode"/>
              </a:rPr>
              <a:t>Борисов</a:t>
            </a:r>
            <a:r>
              <a:rPr dirty="0" sz="6900">
                <a:latin typeface="Lucida Sans Unicode"/>
                <a:cs typeface="Lucida Sans Unicode"/>
              </a:rPr>
              <a:t>	</a:t>
            </a:r>
            <a:r>
              <a:rPr dirty="0" sz="6900" spc="-10">
                <a:latin typeface="Lucida Sans Unicode"/>
                <a:cs typeface="Lucida Sans Unicode"/>
              </a:rPr>
              <a:t>Вадим</a:t>
            </a:r>
            <a:r>
              <a:rPr dirty="0" sz="6900">
                <a:latin typeface="Lucida Sans Unicode"/>
                <a:cs typeface="Lucida Sans Unicode"/>
              </a:rPr>
              <a:t>		</a:t>
            </a:r>
            <a:r>
              <a:rPr dirty="0" sz="6900" spc="75">
                <a:latin typeface="Lucida Sans Unicode"/>
                <a:cs typeface="Lucida Sans Unicode"/>
              </a:rPr>
              <a:t>Викторович</a:t>
            </a:r>
            <a:r>
              <a:rPr dirty="0" sz="6900" spc="75">
                <a:latin typeface="Consolas"/>
                <a:cs typeface="Consolas"/>
              </a:rPr>
              <a:t>,</a:t>
            </a:r>
            <a:endParaRPr sz="6900">
              <a:latin typeface="Consolas"/>
              <a:cs typeface="Consolas"/>
            </a:endParaRPr>
          </a:p>
          <a:p>
            <a:pPr algn="ctr" marR="466090">
              <a:lnSpc>
                <a:spcPts val="8250"/>
              </a:lnSpc>
            </a:pPr>
            <a:r>
              <a:rPr dirty="0" sz="6900" spc="-10">
                <a:latin typeface="Lucida Sans Unicode"/>
                <a:cs typeface="Lucida Sans Unicode"/>
              </a:rPr>
              <a:t>СибГТУИ</a:t>
            </a:r>
            <a:endParaRPr sz="6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93054" y="1061618"/>
            <a:ext cx="17160875" cy="898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0029">
              <a:lnSpc>
                <a:spcPct val="100499"/>
              </a:lnSpc>
              <a:spcBef>
                <a:spcPts val="100"/>
              </a:spcBef>
              <a:tabLst>
                <a:tab pos="2315210" algn="l"/>
                <a:tab pos="2787015" algn="l"/>
                <a:tab pos="3464560" algn="l"/>
                <a:tab pos="3838575" algn="l"/>
                <a:tab pos="4634230" algn="l"/>
                <a:tab pos="5699125" algn="l"/>
                <a:tab pos="6544309" algn="l"/>
                <a:tab pos="6609715" algn="l"/>
                <a:tab pos="7483475" algn="l"/>
                <a:tab pos="7775575" algn="l"/>
                <a:tab pos="8251190" algn="l"/>
                <a:tab pos="9955530" algn="l"/>
                <a:tab pos="10219055" algn="l"/>
                <a:tab pos="10461625" algn="l"/>
                <a:tab pos="10988040" algn="l"/>
                <a:tab pos="11833225" algn="l"/>
                <a:tab pos="13991590" algn="l"/>
                <a:tab pos="15547975" algn="l"/>
              </a:tabLst>
            </a:pPr>
            <a:r>
              <a:rPr dirty="0" sz="3650" spc="90">
                <a:solidFill>
                  <a:srgbClr val="FFFFFF"/>
                </a:solidFill>
                <a:latin typeface="Lucida Sans Unicode"/>
                <a:cs typeface="Lucida Sans Unicode"/>
              </a:rPr>
              <a:t>Начальная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фаза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быстро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60">
                <a:solidFill>
                  <a:srgbClr val="FFFFFF"/>
                </a:solidFill>
                <a:latin typeface="Lucida Sans Unicode"/>
                <a:cs typeface="Lucida Sans Unicode"/>
              </a:rPr>
              <a:t>увеличивается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число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подверженных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15">
                <a:solidFill>
                  <a:srgbClr val="FFFFFF"/>
                </a:solidFill>
                <a:latin typeface="Lucida Sans Unicode"/>
                <a:cs typeface="Lucida Sans Unicode"/>
              </a:rPr>
              <a:t>и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инфицированных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365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25">
                <a:solidFill>
                  <a:srgbClr val="FFFFFF"/>
                </a:solidFill>
                <a:latin typeface="Lucida Sans Unicode"/>
                <a:cs typeface="Lucida Sans Unicode"/>
              </a:rPr>
              <a:t>Это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45">
                <a:solidFill>
                  <a:srgbClr val="FFFFFF"/>
                </a:solidFill>
                <a:latin typeface="Lucida Sans Unicode"/>
                <a:cs typeface="Lucida Sans Unicode"/>
              </a:rPr>
              <a:t>связано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5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высокой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вероятностью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40">
                <a:solidFill>
                  <a:srgbClr val="FFFFFF"/>
                </a:solidFill>
                <a:latin typeface="Lucida Sans Unicode"/>
                <a:cs typeface="Lucida Sans Unicode"/>
              </a:rPr>
              <a:t>заражения 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β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=1).</a:t>
            </a:r>
            <a:r>
              <a:rPr dirty="0" sz="36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Число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восприимчивых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стремительно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уменьшается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650" spc="5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поскольку </a:t>
            </a:r>
            <a:r>
              <a:rPr dirty="0" sz="3650" spc="95">
                <a:solidFill>
                  <a:srgbClr val="FFFFFF"/>
                </a:solidFill>
                <a:latin typeface="Lucida Sans Unicode"/>
                <a:cs typeface="Lucida Sans Unicode"/>
              </a:rPr>
              <a:t>большая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80">
                <a:solidFill>
                  <a:srgbClr val="FFFFFF"/>
                </a:solidFill>
                <a:latin typeface="Lucida Sans Unicode"/>
                <a:cs typeface="Lucida Sans Unicode"/>
              </a:rPr>
              <a:t>часть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популяции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подвергается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заражению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6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36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52525" algn="l"/>
                <a:tab pos="3709035" algn="l"/>
                <a:tab pos="7194550" algn="l"/>
                <a:tab pos="9803130" algn="l"/>
                <a:tab pos="10324465" algn="l"/>
                <a:tab pos="12745720" algn="l"/>
              </a:tabLst>
            </a:pPr>
            <a:r>
              <a:rPr dirty="0" sz="3650" spc="-25">
                <a:solidFill>
                  <a:srgbClr val="FFFFFF"/>
                </a:solidFill>
                <a:latin typeface="Lucida Sans Unicode"/>
                <a:cs typeface="Lucida Sans Unicode"/>
              </a:rPr>
              <a:t>Пик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эпидемии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365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достигается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примерно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середине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моделирования</a:t>
            </a:r>
            <a:endParaRPr sz="3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  <a:tabLst>
                <a:tab pos="1870710" algn="l"/>
                <a:tab pos="6170295" algn="l"/>
              </a:tabLst>
            </a:pP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около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2,99</a:t>
            </a:r>
            <a:r>
              <a:rPr dirty="0" sz="36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временного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промежутка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).</a:t>
            </a:r>
            <a:endParaRPr sz="36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3650">
              <a:latin typeface="Consolas"/>
              <a:cs typeface="Consolas"/>
            </a:endParaRPr>
          </a:p>
          <a:p>
            <a:pPr marL="12700" marR="5080">
              <a:lnSpc>
                <a:spcPct val="101000"/>
              </a:lnSpc>
              <a:tabLst>
                <a:tab pos="559435" algn="l"/>
                <a:tab pos="3050540" algn="l"/>
                <a:tab pos="3175000" algn="l"/>
                <a:tab pos="4953000" algn="l"/>
                <a:tab pos="5330190" algn="l"/>
                <a:tab pos="7273925" algn="l"/>
                <a:tab pos="8218805" algn="l"/>
                <a:tab pos="9185275" algn="l"/>
                <a:tab pos="9628505" algn="l"/>
                <a:tab pos="11215370" algn="l"/>
                <a:tab pos="11488420" algn="l"/>
                <a:tab pos="12221210" algn="l"/>
                <a:tab pos="13011785" algn="l"/>
                <a:tab pos="14026515" algn="l"/>
                <a:tab pos="14839315" algn="l"/>
              </a:tabLst>
            </a:pPr>
            <a:r>
              <a:rPr dirty="0" sz="3650" spc="-5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течением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времени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выздоровевших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начинает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доминировать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650" spc="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40">
                <a:solidFill>
                  <a:srgbClr val="FFFFFF"/>
                </a:solidFill>
                <a:latin typeface="Lucida Sans Unicode"/>
                <a:cs typeface="Lucida Sans Unicode"/>
              </a:rPr>
              <a:t>что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показывает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650" spc="3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40">
                <a:solidFill>
                  <a:srgbClr val="FFFFFF"/>
                </a:solidFill>
                <a:latin typeface="Lucida Sans Unicode"/>
                <a:cs typeface="Lucida Sans Unicode"/>
              </a:rPr>
              <a:t>что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95">
                <a:solidFill>
                  <a:srgbClr val="FFFFFF"/>
                </a:solidFill>
                <a:latin typeface="Lucida Sans Unicode"/>
                <a:cs typeface="Lucida Sans Unicode"/>
              </a:rPr>
              <a:t>большая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80">
                <a:solidFill>
                  <a:srgbClr val="FFFFFF"/>
                </a:solidFill>
                <a:latin typeface="Lucida Sans Unicode"/>
                <a:cs typeface="Lucida Sans Unicode"/>
              </a:rPr>
              <a:t>часть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инфицированных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выздоравливает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3650" spc="5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умерших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также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растет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650" spc="-3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25">
                <a:solidFill>
                  <a:srgbClr val="FFFFFF"/>
                </a:solidFill>
                <a:latin typeface="Lucida Sans Unicode"/>
                <a:cs typeface="Lucida Sans Unicode"/>
              </a:rPr>
              <a:t>но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25">
                <a:solidFill>
                  <a:srgbClr val="FFFFFF"/>
                </a:solidFill>
                <a:latin typeface="Lucida Sans Unicode"/>
                <a:cs typeface="Lucida Sans Unicode"/>
              </a:rPr>
              <a:t>не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25">
                <a:solidFill>
                  <a:srgbClr val="FFFFFF"/>
                </a:solidFill>
                <a:latin typeface="Lucida Sans Unicode"/>
                <a:cs typeface="Lucida Sans Unicode"/>
              </a:rPr>
              <a:t>так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сильно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650" spc="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25">
                <a:solidFill>
                  <a:srgbClr val="FFFFFF"/>
                </a:solidFill>
                <a:latin typeface="Lucida Sans Unicode"/>
                <a:cs typeface="Lucida Sans Unicode"/>
              </a:rPr>
              <a:t>как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выздоровевших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6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3650">
              <a:latin typeface="Consolas"/>
              <a:cs typeface="Consolas"/>
            </a:endParaRPr>
          </a:p>
          <a:p>
            <a:pPr marL="12700" marR="49530">
              <a:lnSpc>
                <a:spcPct val="101000"/>
              </a:lnSpc>
              <a:spcBef>
                <a:spcPts val="5"/>
              </a:spcBef>
              <a:tabLst>
                <a:tab pos="567690" algn="l"/>
                <a:tab pos="3066415" algn="l"/>
                <a:tab pos="4015104" algn="l"/>
                <a:tab pos="4399915" algn="l"/>
                <a:tab pos="6826250" algn="l"/>
                <a:tab pos="7581900" algn="l"/>
                <a:tab pos="10859135" algn="l"/>
                <a:tab pos="11496040" algn="l"/>
                <a:tab pos="12472035" algn="l"/>
                <a:tab pos="13811250" algn="l"/>
                <a:tab pos="14331950" algn="l"/>
                <a:tab pos="15514955" algn="l"/>
              </a:tabLst>
            </a:pPr>
            <a:r>
              <a:rPr dirty="0" sz="3650" spc="22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конечной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20">
                <a:solidFill>
                  <a:srgbClr val="FFFFFF"/>
                </a:solidFill>
                <a:latin typeface="Lucida Sans Unicode"/>
                <a:cs typeface="Lucida Sans Unicode"/>
              </a:rPr>
              <a:t>фазе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моделирования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3650" spc="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восприимчивых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15">
                <a:solidFill>
                  <a:srgbClr val="FFFFFF"/>
                </a:solidFill>
                <a:latin typeface="Lucida Sans Unicode"/>
                <a:cs typeface="Lucida Sans Unicode"/>
              </a:rPr>
              <a:t>и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практически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стабилизируется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6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5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 выздоровевших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становится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доминирующим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состоянием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популяции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65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28632" y="-64858"/>
            <a:ext cx="8378190" cy="10788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86760" algn="l"/>
                <a:tab pos="4839335" algn="l"/>
              </a:tabLst>
            </a:pPr>
            <a:r>
              <a:rPr dirty="0" sz="6900" spc="75">
                <a:solidFill>
                  <a:srgbClr val="FFFFFF"/>
                </a:solidFill>
                <a:latin typeface="Lucida Sans Unicode"/>
                <a:cs typeface="Lucida Sans Unicode"/>
              </a:rPr>
              <a:t>Вывод</a:t>
            </a:r>
            <a:r>
              <a:rPr dirty="0" sz="6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900" spc="-25">
                <a:solidFill>
                  <a:srgbClr val="FFFFFF"/>
                </a:solidFill>
                <a:latin typeface="Lucida Sans Unicode"/>
                <a:cs typeface="Lucida Sans Unicode"/>
              </a:rPr>
              <a:t>по</a:t>
            </a:r>
            <a:r>
              <a:rPr dirty="0" sz="6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900" spc="-145">
                <a:solidFill>
                  <a:srgbClr val="FFFFFF"/>
                </a:solidFill>
                <a:latin typeface="Lucida Sans Unicode"/>
                <a:cs typeface="Lucida Sans Unicode"/>
              </a:rPr>
              <a:t>графику</a:t>
            </a:r>
            <a:endParaRPr sz="6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8288000" cy="10287000"/>
            <a:chOff x="0" y="-1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1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75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8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9871" y="2112238"/>
            <a:ext cx="5737225" cy="11487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350" spc="110">
                <a:solidFill>
                  <a:srgbClr val="FFFFFF"/>
                </a:solidFill>
                <a:latin typeface="Lucida Sans Unicode"/>
                <a:cs typeface="Lucida Sans Unicode"/>
              </a:rPr>
              <a:t>Заключение</a:t>
            </a:r>
            <a:endParaRPr sz="735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1119505" indent="-635">
              <a:lnSpc>
                <a:spcPct val="100699"/>
              </a:lnSpc>
              <a:spcBef>
                <a:spcPts val="95"/>
              </a:spcBef>
              <a:tabLst>
                <a:tab pos="521970" algn="l"/>
                <a:tab pos="3516629" algn="l"/>
                <a:tab pos="3634104" algn="l"/>
                <a:tab pos="4585970" algn="l"/>
                <a:tab pos="5948680" algn="l"/>
                <a:tab pos="7498080" algn="l"/>
                <a:tab pos="8034655" algn="l"/>
                <a:tab pos="8998585" algn="l"/>
                <a:tab pos="10358120" algn="l"/>
                <a:tab pos="12098655" algn="l"/>
                <a:tab pos="12605385" algn="l"/>
              </a:tabLst>
            </a:pPr>
            <a:r>
              <a:rPr dirty="0" spc="200"/>
              <a:t>В</a:t>
            </a:r>
            <a:r>
              <a:rPr dirty="0"/>
              <a:t>	</a:t>
            </a:r>
            <a:r>
              <a:rPr dirty="0" spc="-10"/>
              <a:t>презентации</a:t>
            </a:r>
            <a:r>
              <a:rPr dirty="0"/>
              <a:t>	</a:t>
            </a:r>
            <a:r>
              <a:rPr dirty="0" spc="35"/>
              <a:t>был</a:t>
            </a:r>
            <a:r>
              <a:rPr dirty="0"/>
              <a:t>	</a:t>
            </a:r>
            <a:r>
              <a:rPr dirty="0" spc="-10"/>
              <a:t>представлен</a:t>
            </a:r>
            <a:r>
              <a:rPr dirty="0"/>
              <a:t>	</a:t>
            </a:r>
            <a:r>
              <a:rPr dirty="0" spc="-10"/>
              <a:t>метод</a:t>
            </a:r>
            <a:r>
              <a:rPr dirty="0"/>
              <a:t>	Монте</a:t>
            </a:r>
            <a:r>
              <a:rPr dirty="0">
                <a:latin typeface="Consolas"/>
                <a:cs typeface="Consolas"/>
              </a:rPr>
              <a:t>-</a:t>
            </a:r>
            <a:r>
              <a:rPr dirty="0" spc="-10"/>
              <a:t>Карло</a:t>
            </a:r>
            <a:r>
              <a:rPr dirty="0"/>
              <a:t>	</a:t>
            </a:r>
            <a:r>
              <a:rPr dirty="0" spc="10"/>
              <a:t>и</a:t>
            </a:r>
            <a:r>
              <a:rPr dirty="0"/>
              <a:t>	</a:t>
            </a:r>
            <a:r>
              <a:rPr dirty="0" spc="-85"/>
              <a:t>его </a:t>
            </a:r>
            <a:r>
              <a:rPr dirty="0"/>
              <a:t>применение</a:t>
            </a:r>
            <a:r>
              <a:rPr dirty="0">
                <a:latin typeface="Consolas"/>
                <a:cs typeface="Consolas"/>
              </a:rPr>
              <a:t>.</a:t>
            </a:r>
            <a:r>
              <a:rPr dirty="0" spc="250">
                <a:latin typeface="Consolas"/>
                <a:cs typeface="Consolas"/>
              </a:rPr>
              <a:t> </a:t>
            </a:r>
            <a:r>
              <a:rPr dirty="0" spc="-10"/>
              <a:t>Также</a:t>
            </a:r>
            <a:r>
              <a:rPr dirty="0"/>
              <a:t>	</a:t>
            </a:r>
            <a:r>
              <a:rPr dirty="0" spc="-925"/>
              <a:t> </a:t>
            </a:r>
            <a:r>
              <a:rPr dirty="0" spc="60"/>
              <a:t>были</a:t>
            </a:r>
            <a:r>
              <a:rPr dirty="0"/>
              <a:t>	</a:t>
            </a:r>
            <a:r>
              <a:rPr dirty="0" spc="-10"/>
              <a:t>описаны</a:t>
            </a:r>
            <a:r>
              <a:rPr dirty="0"/>
              <a:t>	</a:t>
            </a:r>
            <a:r>
              <a:rPr dirty="0" spc="-10"/>
              <a:t>основные</a:t>
            </a:r>
            <a:r>
              <a:rPr dirty="0"/>
              <a:t>	</a:t>
            </a:r>
            <a:r>
              <a:rPr dirty="0" spc="-10"/>
              <a:t>методы моделирования</a:t>
            </a:r>
            <a:r>
              <a:rPr dirty="0"/>
              <a:t>		</a:t>
            </a:r>
            <a:r>
              <a:rPr dirty="0" spc="-10"/>
              <a:t>эпидемий</a:t>
            </a:r>
            <a:r>
              <a:rPr dirty="0" spc="-10">
                <a:latin typeface="Consolas"/>
                <a:cs typeface="Consolas"/>
              </a:rPr>
              <a:t>.</a:t>
            </a:r>
          </a:p>
          <a:p>
            <a:pPr>
              <a:lnSpc>
                <a:spcPct val="100000"/>
              </a:lnSpc>
              <a:spcBef>
                <a:spcPts val="130"/>
              </a:spcBef>
            </a:pPr>
          </a:p>
          <a:p>
            <a:pPr marL="12700" marR="5080" indent="-635">
              <a:lnSpc>
                <a:spcPct val="100699"/>
              </a:lnSpc>
              <a:tabLst>
                <a:tab pos="1088390" algn="l"/>
                <a:tab pos="1836420" algn="l"/>
                <a:tab pos="3112770" algn="l"/>
                <a:tab pos="3994150" algn="l"/>
                <a:tab pos="4080510" algn="l"/>
                <a:tab pos="4807585" algn="l"/>
                <a:tab pos="6222365" algn="l"/>
                <a:tab pos="7701915" algn="l"/>
                <a:tab pos="7844155" algn="l"/>
                <a:tab pos="8811260" algn="l"/>
                <a:tab pos="8932545" algn="l"/>
                <a:tab pos="10049510" algn="l"/>
                <a:tab pos="10486390" algn="l"/>
                <a:tab pos="10914380" algn="l"/>
                <a:tab pos="12554585" algn="l"/>
                <a:tab pos="12980035" algn="l"/>
              </a:tabLst>
            </a:pPr>
            <a:r>
              <a:rPr dirty="0" spc="65"/>
              <a:t>Был</a:t>
            </a:r>
            <a:r>
              <a:rPr dirty="0"/>
              <a:t>	</a:t>
            </a:r>
            <a:r>
              <a:rPr dirty="0" spc="-10"/>
              <a:t>представлен</a:t>
            </a:r>
            <a:r>
              <a:rPr dirty="0"/>
              <a:t>	</a:t>
            </a:r>
            <a:r>
              <a:rPr dirty="0" spc="-1030"/>
              <a:t> </a:t>
            </a:r>
            <a:r>
              <a:rPr dirty="0" spc="-10"/>
              <a:t>алгоритм</a:t>
            </a:r>
            <a:r>
              <a:rPr dirty="0"/>
              <a:t>	</a:t>
            </a:r>
            <a:r>
              <a:rPr dirty="0" spc="-10"/>
              <a:t>численного</a:t>
            </a:r>
            <a:r>
              <a:rPr dirty="0"/>
              <a:t>		</a:t>
            </a:r>
            <a:r>
              <a:rPr dirty="0" spc="-10"/>
              <a:t>моделирования</a:t>
            </a:r>
            <a:r>
              <a:rPr dirty="0"/>
              <a:t>	</a:t>
            </a:r>
            <a:r>
              <a:rPr dirty="0" spc="-40"/>
              <a:t>методом </a:t>
            </a:r>
            <a:r>
              <a:rPr dirty="0"/>
              <a:t>Монте</a:t>
            </a:r>
            <a:r>
              <a:rPr dirty="0">
                <a:latin typeface="Consolas"/>
                <a:cs typeface="Consolas"/>
              </a:rPr>
              <a:t>-</a:t>
            </a:r>
            <a:r>
              <a:rPr dirty="0" spc="-10"/>
              <a:t>Карло</a:t>
            </a:r>
            <a:r>
              <a:rPr dirty="0"/>
              <a:t>	</a:t>
            </a:r>
            <a:r>
              <a:rPr dirty="0" spc="-25"/>
              <a:t>для</a:t>
            </a:r>
            <a:r>
              <a:rPr dirty="0"/>
              <a:t>		</a:t>
            </a:r>
            <a:r>
              <a:rPr dirty="0" spc="-10"/>
              <a:t>моделирования</a:t>
            </a:r>
            <a:r>
              <a:rPr dirty="0"/>
              <a:t>	</a:t>
            </a:r>
            <a:r>
              <a:rPr dirty="0" spc="-10"/>
              <a:t>эпидемий</a:t>
            </a:r>
            <a:r>
              <a:rPr dirty="0"/>
              <a:t>	</a:t>
            </a:r>
            <a:r>
              <a:rPr dirty="0" spc="-50"/>
              <a:t>с</a:t>
            </a:r>
            <a:r>
              <a:rPr dirty="0"/>
              <a:t>	</a:t>
            </a:r>
            <a:r>
              <a:rPr dirty="0" spc="-10"/>
              <a:t>использованием модели</a:t>
            </a:r>
            <a:r>
              <a:rPr dirty="0"/>
              <a:t>	</a:t>
            </a:r>
            <a:r>
              <a:rPr dirty="0">
                <a:latin typeface="Consolas"/>
                <a:cs typeface="Consolas"/>
              </a:rPr>
              <a:t>SEIRD.</a:t>
            </a:r>
            <a:r>
              <a:rPr dirty="0" spc="-165">
                <a:latin typeface="Consolas"/>
                <a:cs typeface="Consolas"/>
              </a:rPr>
              <a:t> </a:t>
            </a:r>
            <a:r>
              <a:rPr dirty="0" spc="60"/>
              <a:t>Были</a:t>
            </a:r>
            <a:r>
              <a:rPr dirty="0"/>
              <a:t>	</a:t>
            </a:r>
            <a:r>
              <a:rPr dirty="0" spc="-10"/>
              <a:t>рассмотрены</a:t>
            </a:r>
            <a:r>
              <a:rPr dirty="0"/>
              <a:t>		</a:t>
            </a:r>
            <a:r>
              <a:rPr dirty="0" spc="-25"/>
              <a:t>два</a:t>
            </a:r>
            <a:r>
              <a:rPr dirty="0"/>
              <a:t>	</a:t>
            </a:r>
            <a:r>
              <a:rPr dirty="0" spc="-10"/>
              <a:t>примера</a:t>
            </a:r>
            <a:r>
              <a:rPr dirty="0"/>
              <a:t>	</a:t>
            </a:r>
            <a:r>
              <a:rPr dirty="0" spc="-10"/>
              <a:t>моделей</a:t>
            </a:r>
            <a:r>
              <a:rPr dirty="0"/>
              <a:t>	</a:t>
            </a:r>
            <a:r>
              <a:rPr dirty="0" spc="10"/>
              <a:t>и </a:t>
            </a:r>
            <a:r>
              <a:rPr dirty="0" spc="-10"/>
              <a:t>соответствующие</a:t>
            </a:r>
            <a:r>
              <a:rPr dirty="0"/>
              <a:t>	</a:t>
            </a:r>
            <a:r>
              <a:rPr dirty="0" spc="40"/>
              <a:t>им</a:t>
            </a:r>
            <a:r>
              <a:rPr dirty="0"/>
              <a:t>	</a:t>
            </a:r>
            <a:r>
              <a:rPr dirty="0" spc="-969"/>
              <a:t> </a:t>
            </a:r>
            <a:r>
              <a:rPr dirty="0"/>
              <a:t>графики</a:t>
            </a:r>
            <a:r>
              <a:rPr dirty="0">
                <a:latin typeface="Consolas"/>
                <a:cs typeface="Consolas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1162856"/>
            <a:ext cx="1269492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64000" algn="l"/>
                <a:tab pos="4913630" algn="l"/>
                <a:tab pos="7581265" algn="l"/>
              </a:tabLst>
            </a:pPr>
            <a:r>
              <a:rPr dirty="0" sz="6000" spc="-10">
                <a:solidFill>
                  <a:srgbClr val="FFFFFF"/>
                </a:solidFill>
                <a:latin typeface="Lucida Sans Unicode"/>
                <a:cs typeface="Lucida Sans Unicode"/>
              </a:rPr>
              <a:t>Введение</a:t>
            </a:r>
            <a:r>
              <a:rPr dirty="0" sz="6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000" spc="229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6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000" spc="-10">
                <a:solidFill>
                  <a:srgbClr val="FFFFFF"/>
                </a:solidFill>
                <a:latin typeface="Lucida Sans Unicode"/>
                <a:cs typeface="Lucida Sans Unicode"/>
              </a:rPr>
              <a:t>метод</a:t>
            </a:r>
            <a:r>
              <a:rPr dirty="0" sz="6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0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Монте</a:t>
            </a:r>
            <a:r>
              <a:rPr dirty="0" sz="6000" spc="-1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6000" spc="-10">
                <a:solidFill>
                  <a:srgbClr val="FFFFFF"/>
                </a:solidFill>
                <a:latin typeface="Lucida Sans Unicode"/>
                <a:cs typeface="Lucida Sans Unicode"/>
              </a:rPr>
              <a:t>Карло</a:t>
            </a:r>
            <a:endParaRPr sz="6000">
              <a:latin typeface="Lucida Sans Unicode"/>
              <a:cs typeface="Lucida Sans Unicod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27305" y="7358409"/>
            <a:ext cx="570081" cy="231754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17319" y="2694432"/>
            <a:ext cx="14620240" cy="72205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707390" algn="l"/>
                <a:tab pos="1477645" algn="l"/>
                <a:tab pos="1828800" algn="l"/>
                <a:tab pos="2310765" algn="l"/>
                <a:tab pos="2360295" algn="l"/>
                <a:tab pos="2473325" algn="l"/>
                <a:tab pos="3370579" algn="l"/>
                <a:tab pos="4372610" algn="l"/>
                <a:tab pos="4579620" algn="l"/>
                <a:tab pos="4820920" algn="l"/>
                <a:tab pos="4956810" algn="l"/>
                <a:tab pos="5642610" algn="l"/>
                <a:tab pos="5965825" algn="l"/>
                <a:tab pos="6662420" algn="l"/>
                <a:tab pos="7201534" algn="l"/>
                <a:tab pos="7289800" algn="l"/>
                <a:tab pos="7591425" algn="l"/>
                <a:tab pos="8066405" algn="l"/>
                <a:tab pos="8637905" algn="l"/>
                <a:tab pos="9502140" algn="l"/>
                <a:tab pos="9601835" algn="l"/>
                <a:tab pos="10084435" algn="l"/>
                <a:tab pos="10298430" algn="l"/>
                <a:tab pos="10492740" algn="l"/>
                <a:tab pos="10744835" algn="l"/>
                <a:tab pos="11430000" algn="l"/>
                <a:tab pos="11475085" algn="l"/>
                <a:tab pos="12378055" algn="l"/>
              </a:tabLst>
            </a:pP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Метод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0">
                <a:solidFill>
                  <a:srgbClr val="F2EDED"/>
                </a:solidFill>
                <a:latin typeface="Lucida Sans Unicode"/>
                <a:cs typeface="Lucida Sans Unicode"/>
              </a:rPr>
              <a:t>Монте</a:t>
            </a:r>
            <a:r>
              <a:rPr dirty="0" sz="3150" spc="-20">
                <a:solidFill>
                  <a:srgbClr val="F2EDED"/>
                </a:solidFill>
                <a:latin typeface="Consolas"/>
                <a:cs typeface="Consolas"/>
              </a:rPr>
              <a:t>-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Карло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—</a:t>
            </a:r>
            <a:r>
              <a:rPr dirty="0" sz="3150" spc="-90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это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группа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численных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методов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для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40">
                <a:solidFill>
                  <a:srgbClr val="F2EDED"/>
                </a:solidFill>
                <a:latin typeface="Lucida Sans Unicode"/>
                <a:cs typeface="Lucida Sans Unicode"/>
              </a:rPr>
              <a:t>изучения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случайных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процессов</a:t>
            </a: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r>
              <a:rPr dirty="0" sz="3150" spc="-420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20">
                <a:solidFill>
                  <a:srgbClr val="F2EDED"/>
                </a:solidFill>
                <a:latin typeface="Lucida Sans Unicode"/>
                <a:cs typeface="Lucida Sans Unicode"/>
              </a:rPr>
              <a:t>Суть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метода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заключается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95">
                <a:solidFill>
                  <a:srgbClr val="F2EDED"/>
                </a:solidFill>
                <a:latin typeface="Lucida Sans Unicode"/>
                <a:cs typeface="Lucida Sans Unicode"/>
              </a:rPr>
              <a:t>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следующем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: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процесс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описывается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математической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моделью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50">
                <a:solidFill>
                  <a:srgbClr val="F2EDED"/>
                </a:solidFill>
                <a:latin typeface="Lucida Sans Unicode"/>
                <a:cs typeface="Lucida Sans Unicode"/>
              </a:rPr>
              <a:t>с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использованием генератора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случайных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55">
                <a:solidFill>
                  <a:srgbClr val="F2EDED"/>
                </a:solidFill>
                <a:latin typeface="Lucida Sans Unicode"/>
                <a:cs typeface="Lucida Sans Unicode"/>
              </a:rPr>
              <a:t>величин</a:t>
            </a:r>
            <a:r>
              <a:rPr dirty="0" sz="3150" spc="55">
                <a:solidFill>
                  <a:srgbClr val="F2EDED"/>
                </a:solidFill>
                <a:latin typeface="Consolas"/>
                <a:cs typeface="Consolas"/>
              </a:rPr>
              <a:t>,</a:t>
            </a:r>
            <a:r>
              <a:rPr dirty="0" sz="3150" spc="-15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модель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многократно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обсчитывается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, 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на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основе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полученных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данных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45">
                <a:solidFill>
                  <a:srgbClr val="F2EDED"/>
                </a:solidFill>
                <a:latin typeface="Lucida Sans Unicode"/>
                <a:cs typeface="Lucida Sans Unicode"/>
              </a:rPr>
              <a:t>вычисляются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вероятностные характеристики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рассматриваемого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процесса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endParaRPr sz="3150">
              <a:latin typeface="Consolas"/>
              <a:cs typeface="Consolas"/>
            </a:endParaRPr>
          </a:p>
          <a:p>
            <a:pPr marL="12700">
              <a:lnSpc>
                <a:spcPts val="3735"/>
              </a:lnSpc>
              <a:tabLst>
                <a:tab pos="2766060" algn="l"/>
                <a:tab pos="4391660" algn="l"/>
              </a:tabLst>
            </a:pP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Применение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метода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0">
                <a:solidFill>
                  <a:srgbClr val="F2EDED"/>
                </a:solidFill>
                <a:latin typeface="Lucida Sans Unicode"/>
                <a:cs typeface="Lucida Sans Unicode"/>
              </a:rPr>
              <a:t>Монте</a:t>
            </a:r>
            <a:r>
              <a:rPr dirty="0" sz="3150" spc="-20">
                <a:solidFill>
                  <a:srgbClr val="F2EDED"/>
                </a:solidFill>
                <a:latin typeface="Consolas"/>
                <a:cs typeface="Consolas"/>
              </a:rPr>
              <a:t>-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Карло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:</a:t>
            </a:r>
            <a:endParaRPr sz="3150">
              <a:latin typeface="Consolas"/>
              <a:cs typeface="Consolas"/>
            </a:endParaRPr>
          </a:p>
          <a:p>
            <a:pPr marL="12700" marR="1026160" indent="215900">
              <a:lnSpc>
                <a:spcPts val="3829"/>
              </a:lnSpc>
              <a:spcBef>
                <a:spcPts val="70"/>
              </a:spcBef>
              <a:tabLst>
                <a:tab pos="1136650" algn="l"/>
                <a:tab pos="2352040" algn="l"/>
                <a:tab pos="3530600" algn="l"/>
                <a:tab pos="4215765" algn="l"/>
                <a:tab pos="5074920" algn="l"/>
                <a:tab pos="5501640" algn="l"/>
                <a:tab pos="9398635" algn="l"/>
                <a:tab pos="12303125" algn="l"/>
              </a:tabLst>
            </a:pP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-</a:t>
            </a:r>
            <a:r>
              <a:rPr dirty="0" sz="3150" spc="-90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165">
                <a:solidFill>
                  <a:srgbClr val="F2EDED"/>
                </a:solidFill>
                <a:latin typeface="Lucida Sans Unicode"/>
                <a:cs typeface="Lucida Sans Unicode"/>
              </a:rPr>
              <a:t>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различных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областях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физики</a:t>
            </a: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r>
              <a:rPr dirty="0" sz="3150" spc="-150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Например</a:t>
            </a: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,</a:t>
            </a:r>
            <a:r>
              <a:rPr dirty="0" sz="3150" spc="-145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моделирование облучения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твёрдых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тел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ионами</a:t>
            </a: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,</a:t>
            </a:r>
            <a:r>
              <a:rPr dirty="0" sz="3150" spc="30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поведения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разреженных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0">
                <a:solidFill>
                  <a:srgbClr val="F2EDED"/>
                </a:solidFill>
                <a:latin typeface="Lucida Sans Unicode"/>
                <a:cs typeface="Lucida Sans Unicode"/>
              </a:rPr>
              <a:t>газов</a:t>
            </a:r>
            <a:r>
              <a:rPr dirty="0" sz="3150" spc="-2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endParaRPr sz="3150">
              <a:latin typeface="Consolas"/>
              <a:cs typeface="Consolas"/>
            </a:endParaRPr>
          </a:p>
          <a:p>
            <a:pPr marL="444500" indent="-431800">
              <a:lnSpc>
                <a:spcPts val="3610"/>
              </a:lnSpc>
              <a:buFont typeface="Consolas"/>
              <a:buChar char="-"/>
              <a:tabLst>
                <a:tab pos="444500" algn="l"/>
                <a:tab pos="920750" algn="l"/>
                <a:tab pos="2727325" algn="l"/>
                <a:tab pos="3201035" algn="l"/>
                <a:tab pos="8670925" algn="l"/>
                <a:tab pos="10963275" algn="l"/>
                <a:tab pos="11436985" algn="l"/>
              </a:tabLst>
            </a:pPr>
            <a:r>
              <a:rPr dirty="0" sz="3150" spc="165">
                <a:solidFill>
                  <a:srgbClr val="F2EDED"/>
                </a:solidFill>
                <a:latin typeface="Lucida Sans Unicode"/>
                <a:cs typeface="Lucida Sans Unicode"/>
              </a:rPr>
              <a:t>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бизнесе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50">
                <a:solidFill>
                  <a:srgbClr val="F2EDED"/>
                </a:solidFill>
                <a:latin typeface="Lucida Sans Unicode"/>
                <a:cs typeface="Lucida Sans Unicode"/>
              </a:rPr>
              <a:t>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маркетинге</a:t>
            </a: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r>
              <a:rPr dirty="0" sz="3150" spc="-350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Составление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прогнозов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50">
                <a:solidFill>
                  <a:srgbClr val="F2EDED"/>
                </a:solidFill>
                <a:latin typeface="Lucida Sans Unicode"/>
                <a:cs typeface="Lucida Sans Unicode"/>
              </a:rPr>
              <a:t>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принятие</a:t>
            </a:r>
            <a:endParaRPr sz="3150">
              <a:latin typeface="Lucida Sans Unicode"/>
              <a:cs typeface="Lucida Sans Unicode"/>
            </a:endParaRPr>
          </a:p>
          <a:p>
            <a:pPr marL="12700">
              <a:lnSpc>
                <a:spcPts val="3765"/>
              </a:lnSpc>
              <a:spcBef>
                <a:spcPts val="45"/>
              </a:spcBef>
              <a:tabLst>
                <a:tab pos="2054225" algn="l"/>
                <a:tab pos="2500630" algn="l"/>
                <a:tab pos="4509135" algn="l"/>
              </a:tabLst>
            </a:pP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решений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95">
                <a:solidFill>
                  <a:srgbClr val="F2EDED"/>
                </a:solidFill>
                <a:latin typeface="Lucida Sans Unicode"/>
                <a:cs typeface="Lucida Sans Unicode"/>
              </a:rPr>
              <a:t>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условиях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неопределённости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endParaRPr sz="3150">
              <a:latin typeface="Consolas"/>
              <a:cs typeface="Consolas"/>
            </a:endParaRPr>
          </a:p>
          <a:p>
            <a:pPr marL="444500" indent="-431800">
              <a:lnSpc>
                <a:spcPts val="3750"/>
              </a:lnSpc>
              <a:buFont typeface="Consolas"/>
              <a:buChar char="-"/>
              <a:tabLst>
                <a:tab pos="444500" algn="l"/>
                <a:tab pos="920750" algn="l"/>
                <a:tab pos="3819525" algn="l"/>
                <a:tab pos="4292600" algn="l"/>
                <a:tab pos="5923280" algn="l"/>
              </a:tabLst>
            </a:pPr>
            <a:r>
              <a:rPr dirty="0" sz="3150" spc="165">
                <a:solidFill>
                  <a:srgbClr val="F2EDED"/>
                </a:solidFill>
                <a:latin typeface="Lucida Sans Unicode"/>
                <a:cs typeface="Lucida Sans Unicode"/>
              </a:rPr>
              <a:t>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оптимизации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50">
                <a:solidFill>
                  <a:srgbClr val="F2EDED"/>
                </a:solidFill>
                <a:latin typeface="Lucida Sans Unicode"/>
                <a:cs typeface="Lucida Sans Unicode"/>
              </a:rPr>
              <a:t>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теории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управления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endParaRPr sz="3150">
              <a:latin typeface="Consolas"/>
              <a:cs typeface="Consolas"/>
            </a:endParaRPr>
          </a:p>
          <a:p>
            <a:pPr marL="12700">
              <a:lnSpc>
                <a:spcPts val="3765"/>
              </a:lnSpc>
              <a:tabLst>
                <a:tab pos="1477645" algn="l"/>
                <a:tab pos="2174240" algn="l"/>
                <a:tab pos="3263265" algn="l"/>
                <a:tab pos="4926965" algn="l"/>
                <a:tab pos="5400040" algn="l"/>
                <a:tab pos="8686800" algn="l"/>
                <a:tab pos="10998835" algn="l"/>
                <a:tab pos="11960860" algn="l"/>
              </a:tabLst>
            </a:pP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Метод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не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0">
                <a:solidFill>
                  <a:srgbClr val="F2EDED"/>
                </a:solidFill>
                <a:latin typeface="Lucida Sans Unicode"/>
                <a:cs typeface="Lucida Sans Unicode"/>
              </a:rPr>
              <a:t>даёт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точных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50">
                <a:solidFill>
                  <a:srgbClr val="F2EDED"/>
                </a:solidFill>
                <a:latin typeface="Lucida Sans Unicode"/>
                <a:cs typeface="Lucida Sans Unicode"/>
              </a:rPr>
              <a:t>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окончательных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вариантов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или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оценок</a:t>
            </a: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r>
              <a:rPr dirty="0" sz="3150" spc="-315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Он</a:t>
            </a:r>
            <a:endParaRPr sz="3150">
              <a:latin typeface="Lucida Sans Unicode"/>
              <a:cs typeface="Lucida Sans Unicode"/>
            </a:endParaRPr>
          </a:p>
          <a:p>
            <a:pPr marL="12700" marR="2079625" indent="-635">
              <a:lnSpc>
                <a:spcPts val="3750"/>
              </a:lnSpc>
              <a:spcBef>
                <a:spcPts val="175"/>
              </a:spcBef>
              <a:tabLst>
                <a:tab pos="2534285" algn="l"/>
                <a:tab pos="2736215" algn="l"/>
                <a:tab pos="3835400" algn="l"/>
                <a:tab pos="6311900" algn="l"/>
                <a:tab pos="6784975" algn="l"/>
                <a:tab pos="10037445" algn="l"/>
              </a:tabLst>
            </a:pP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показывает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80">
                <a:solidFill>
                  <a:srgbClr val="F2EDED"/>
                </a:solidFill>
                <a:latin typeface="Lucida Sans Unicode"/>
                <a:cs typeface="Lucida Sans Unicode"/>
              </a:rPr>
              <a:t>лишь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количество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50">
                <a:solidFill>
                  <a:srgbClr val="F2EDED"/>
                </a:solidFill>
                <a:latin typeface="Lucida Sans Unicode"/>
                <a:cs typeface="Lucida Sans Unicode"/>
              </a:rPr>
              <a:t>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распределение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вероятности наступления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событий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endParaRPr sz="31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292" y="1162856"/>
            <a:ext cx="12253595" cy="1854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180840" algn="l"/>
                <a:tab pos="7219315" algn="l"/>
                <a:tab pos="8120380" algn="l"/>
                <a:tab pos="11380470" algn="l"/>
              </a:tabLst>
            </a:pPr>
            <a:r>
              <a:rPr dirty="0" sz="6000" spc="-10">
                <a:solidFill>
                  <a:srgbClr val="FFFFFF"/>
                </a:solidFill>
                <a:latin typeface="Lucida Sans Unicode"/>
                <a:cs typeface="Lucida Sans Unicode"/>
              </a:rPr>
              <a:t>Описание</a:t>
            </a:r>
            <a:r>
              <a:rPr dirty="0" sz="6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000" spc="-10">
                <a:solidFill>
                  <a:srgbClr val="FFFFFF"/>
                </a:solidFill>
                <a:latin typeface="Lucida Sans Unicode"/>
                <a:cs typeface="Lucida Sans Unicode"/>
              </a:rPr>
              <a:t>задачи</a:t>
            </a:r>
            <a:r>
              <a:rPr dirty="0" sz="6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000" spc="2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6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000" spc="-10">
                <a:solidFill>
                  <a:srgbClr val="FFFFFF"/>
                </a:solidFill>
                <a:latin typeface="Lucida Sans Unicode"/>
                <a:cs typeface="Lucida Sans Unicode"/>
              </a:rPr>
              <a:t>методы</a:t>
            </a:r>
            <a:r>
              <a:rPr dirty="0" sz="6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000" spc="-25">
                <a:solidFill>
                  <a:srgbClr val="FFFFFF"/>
                </a:solidFill>
                <a:latin typeface="Lucida Sans Unicode"/>
                <a:cs typeface="Lucida Sans Unicode"/>
              </a:rPr>
              <a:t>ее </a:t>
            </a:r>
            <a:r>
              <a:rPr dirty="0" sz="6000" spc="75">
                <a:solidFill>
                  <a:srgbClr val="FFFFFF"/>
                </a:solidFill>
                <a:latin typeface="Lucida Sans Unicode"/>
                <a:cs typeface="Lucida Sans Unicode"/>
              </a:rPr>
              <a:t>решения</a:t>
            </a:r>
            <a:endParaRPr sz="6000">
              <a:latin typeface="Lucida Sans Unicode"/>
              <a:cs typeface="Lucida Sans Unicode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27305" y="7358409"/>
            <a:ext cx="570081" cy="231754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48102" y="3776853"/>
            <a:ext cx="14927580" cy="482028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46735">
              <a:lnSpc>
                <a:spcPts val="3750"/>
              </a:lnSpc>
              <a:spcBef>
                <a:spcPts val="250"/>
              </a:spcBef>
              <a:tabLst>
                <a:tab pos="2707640" algn="l"/>
                <a:tab pos="3697604" algn="l"/>
                <a:tab pos="5381625" algn="l"/>
                <a:tab pos="5888990" algn="l"/>
                <a:tab pos="6297295" algn="l"/>
                <a:tab pos="7780020" algn="l"/>
                <a:tab pos="8682990" algn="l"/>
                <a:tab pos="9852025" algn="l"/>
                <a:tab pos="11477625" algn="l"/>
              </a:tabLst>
            </a:pP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Необходимо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разработать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программу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для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моделирования распространения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эпидемии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50">
                <a:solidFill>
                  <a:srgbClr val="F2EDED"/>
                </a:solidFill>
                <a:latin typeface="Lucida Sans Unicode"/>
                <a:cs typeface="Lucida Sans Unicode"/>
              </a:rPr>
              <a:t>с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использованием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метода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0">
                <a:solidFill>
                  <a:srgbClr val="F2EDED"/>
                </a:solidFill>
                <a:latin typeface="Lucida Sans Unicode"/>
                <a:cs typeface="Lucida Sans Unicode"/>
              </a:rPr>
              <a:t>Монте</a:t>
            </a:r>
            <a:r>
              <a:rPr dirty="0" sz="3150" spc="-20">
                <a:solidFill>
                  <a:srgbClr val="F2EDED"/>
                </a:solidFill>
                <a:latin typeface="Consolas"/>
                <a:cs typeface="Consolas"/>
              </a:rPr>
              <a:t>-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Карло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endParaRPr sz="3150">
              <a:latin typeface="Consolas"/>
              <a:cs typeface="Consolas"/>
            </a:endParaRPr>
          </a:p>
          <a:p>
            <a:pPr marL="12700" marR="5080" indent="-635">
              <a:lnSpc>
                <a:spcPct val="99900"/>
              </a:lnSpc>
              <a:spcBef>
                <a:spcPts val="3675"/>
              </a:spcBef>
              <a:tabLst>
                <a:tab pos="488315" algn="l"/>
                <a:tab pos="2120900" algn="l"/>
                <a:tab pos="2204085" algn="l"/>
                <a:tab pos="2677160" algn="l"/>
                <a:tab pos="2703830" algn="l"/>
                <a:tab pos="3086100" algn="l"/>
                <a:tab pos="3926840" algn="l"/>
                <a:tab pos="4142740" algn="l"/>
                <a:tab pos="4180204" algn="l"/>
                <a:tab pos="5398770" algn="l"/>
                <a:tab pos="5459095" algn="l"/>
                <a:tab pos="5629275" algn="l"/>
                <a:tab pos="6773545" algn="l"/>
                <a:tab pos="7129780" algn="l"/>
                <a:tab pos="7447915" algn="l"/>
                <a:tab pos="7741284" algn="l"/>
                <a:tab pos="8004175" algn="l"/>
                <a:tab pos="8340090" algn="l"/>
                <a:tab pos="8964930" algn="l"/>
                <a:tab pos="9411335" algn="l"/>
                <a:tab pos="9442450" algn="l"/>
                <a:tab pos="10160635" algn="l"/>
                <a:tab pos="10637520" algn="l"/>
                <a:tab pos="10700385" algn="l"/>
                <a:tab pos="10829290" algn="l"/>
                <a:tab pos="11523980" algn="l"/>
                <a:tab pos="11786870" algn="l"/>
                <a:tab pos="12260580" algn="l"/>
                <a:tab pos="12734925" algn="l"/>
                <a:tab pos="13430250" algn="l"/>
                <a:tab pos="13521690" algn="l"/>
                <a:tab pos="13968094" algn="l"/>
              </a:tabLst>
            </a:pPr>
            <a:r>
              <a:rPr dirty="0" sz="3150" spc="165">
                <a:solidFill>
                  <a:srgbClr val="F2EDED"/>
                </a:solidFill>
                <a:latin typeface="Lucida Sans Unicode"/>
                <a:cs typeface="Lucida Sans Unicode"/>
              </a:rPr>
              <a:t>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рамках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проекта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нужно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создать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программу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,</a:t>
            </a:r>
            <a:r>
              <a:rPr dirty="0" sz="3150" spc="-340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которая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будет моделировать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распространение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эпидемии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95">
                <a:solidFill>
                  <a:srgbClr val="F2EDED"/>
                </a:solidFill>
                <a:latin typeface="Lucida Sans Unicode"/>
                <a:cs typeface="Lucida Sans Unicode"/>
              </a:rPr>
              <a:t>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популяции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50">
                <a:solidFill>
                  <a:srgbClr val="F2EDED"/>
                </a:solidFill>
                <a:latin typeface="Lucida Sans Unicode"/>
                <a:cs typeface="Lucida Sans Unicode"/>
              </a:rPr>
              <a:t>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оценивать вероятность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заражения</a:t>
            </a: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r>
              <a:rPr dirty="0" sz="3150" spc="150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Программа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должна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70">
                <a:solidFill>
                  <a:srgbClr val="F2EDED"/>
                </a:solidFill>
                <a:latin typeface="Lucida Sans Unicode"/>
                <a:cs typeface="Lucida Sans Unicode"/>
              </a:rPr>
              <a:t>быть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написана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на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0">
                <a:solidFill>
                  <a:srgbClr val="F2EDED"/>
                </a:solidFill>
                <a:latin typeface="Lucida Sans Unicode"/>
                <a:cs typeface="Lucida Sans Unicode"/>
              </a:rPr>
              <a:t>языке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программирования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>
                <a:solidFill>
                  <a:srgbClr val="F2EDED"/>
                </a:solidFill>
                <a:latin typeface="Consolas"/>
                <a:cs typeface="Consolas"/>
              </a:rPr>
              <a:t>C#.</a:t>
            </a:r>
            <a:r>
              <a:rPr dirty="0" sz="3150" spc="-195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Результаты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моделирования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представить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95">
                <a:solidFill>
                  <a:srgbClr val="F2EDED"/>
                </a:solidFill>
                <a:latin typeface="Lucida Sans Unicode"/>
                <a:cs typeface="Lucida Sans Unicode"/>
              </a:rPr>
              <a:t>в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25">
                <a:solidFill>
                  <a:srgbClr val="F2EDED"/>
                </a:solidFill>
                <a:latin typeface="Lucida Sans Unicode"/>
                <a:cs typeface="Lucida Sans Unicode"/>
              </a:rPr>
              <a:t>виде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графиков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,</a:t>
            </a:r>
            <a:r>
              <a:rPr dirty="0" sz="3150" spc="-415">
                <a:solidFill>
                  <a:srgbClr val="F2EDED"/>
                </a:solidFill>
                <a:latin typeface="Consolas"/>
                <a:cs typeface="Consolas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которые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будут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отображать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динамику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распространения эпидемии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</a:t>
            </a:r>
            <a:r>
              <a:rPr dirty="0" sz="3150" spc="-50">
                <a:solidFill>
                  <a:srgbClr val="F2EDED"/>
                </a:solidFill>
                <a:latin typeface="Lucida Sans Unicode"/>
                <a:cs typeface="Lucida Sans Unicode"/>
              </a:rPr>
              <a:t>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приближение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вероятности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заражения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		к</a:t>
            </a:r>
            <a:r>
              <a:rPr dirty="0" sz="3150" spc="705">
                <a:solidFill>
                  <a:srgbClr val="F2EDED"/>
                </a:solidFill>
                <a:latin typeface="Lucida Sans Unicode"/>
                <a:cs typeface="Lucida Sans Unicode"/>
              </a:rPr>
              <a:t> 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её</a:t>
            </a:r>
            <a:r>
              <a:rPr dirty="0" sz="3150" spc="705">
                <a:solidFill>
                  <a:srgbClr val="F2EDED"/>
                </a:solidFill>
                <a:latin typeface="Lucida Sans Unicode"/>
                <a:cs typeface="Lucida Sans Unicode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настоящему </a:t>
            </a:r>
            <a:r>
              <a:rPr dirty="0" sz="3150" spc="55">
                <a:solidFill>
                  <a:srgbClr val="F2EDED"/>
                </a:solidFill>
                <a:latin typeface="Lucida Sans Unicode"/>
                <a:cs typeface="Lucida Sans Unicode"/>
              </a:rPr>
              <a:t>значению</a:t>
            </a:r>
            <a:r>
              <a:rPr dirty="0" sz="3150" spc="760">
                <a:solidFill>
                  <a:srgbClr val="F2EDED"/>
                </a:solidFill>
                <a:latin typeface="Lucida Sans Unicode"/>
                <a:cs typeface="Lucida Sans Unicode"/>
              </a:rPr>
              <a:t> 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по</a:t>
            </a:r>
            <a:r>
              <a:rPr dirty="0" sz="3150" spc="775">
                <a:solidFill>
                  <a:srgbClr val="F2EDED"/>
                </a:solidFill>
                <a:latin typeface="Lucida Sans Unicode"/>
                <a:cs typeface="Lucida Sans Unicode"/>
              </a:rPr>
              <a:t> 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мере</a:t>
            </a:r>
            <a:r>
              <a:rPr dirty="0" sz="3150" spc="770">
                <a:solidFill>
                  <a:srgbClr val="F2EDED"/>
                </a:solidFill>
                <a:latin typeface="Lucida Sans Unicode"/>
                <a:cs typeface="Lucida Sans Unicode"/>
              </a:rPr>
              <a:t> </a:t>
            </a:r>
            <a:r>
              <a:rPr dirty="0" sz="3150" spc="50">
                <a:solidFill>
                  <a:srgbClr val="F2EDED"/>
                </a:solidFill>
                <a:latin typeface="Lucida Sans Unicode"/>
                <a:cs typeface="Lucida Sans Unicode"/>
              </a:rPr>
              <a:t>увеличения</a:t>
            </a:r>
            <a:r>
              <a:rPr dirty="0" sz="3150" spc="775">
                <a:solidFill>
                  <a:srgbClr val="F2EDED"/>
                </a:solidFill>
                <a:latin typeface="Lucida Sans Unicode"/>
                <a:cs typeface="Lucida Sans Unicode"/>
              </a:rPr>
              <a:t> 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количества</a:t>
            </a:r>
            <a:r>
              <a:rPr dirty="0" sz="3150" spc="770">
                <a:solidFill>
                  <a:srgbClr val="F2EDED"/>
                </a:solidFill>
                <a:latin typeface="Lucida Sans Unicode"/>
                <a:cs typeface="Lucida Sans Unicode"/>
              </a:rPr>
              <a:t> </a:t>
            </a:r>
            <a:r>
              <a:rPr dirty="0" sz="3150">
                <a:solidFill>
                  <a:srgbClr val="F2EDED"/>
                </a:solidFill>
                <a:latin typeface="Lucida Sans Unicode"/>
                <a:cs typeface="Lucida Sans Unicode"/>
              </a:rPr>
              <a:t>выполненных</a:t>
            </a:r>
            <a:r>
              <a:rPr dirty="0" sz="3150" spc="775">
                <a:solidFill>
                  <a:srgbClr val="F2EDED"/>
                </a:solidFill>
                <a:latin typeface="Lucida Sans Unicode"/>
                <a:cs typeface="Lucida Sans Unicode"/>
              </a:rPr>
              <a:t> </a:t>
            </a:r>
            <a:r>
              <a:rPr dirty="0" sz="3150" spc="-10">
                <a:solidFill>
                  <a:srgbClr val="F2EDED"/>
                </a:solidFill>
                <a:latin typeface="Lucida Sans Unicode"/>
                <a:cs typeface="Lucida Sans Unicode"/>
              </a:rPr>
              <a:t>симуляций</a:t>
            </a:r>
            <a:r>
              <a:rPr dirty="0" sz="3150" spc="-10">
                <a:solidFill>
                  <a:srgbClr val="F2EDED"/>
                </a:solidFill>
                <a:latin typeface="Consolas"/>
                <a:cs typeface="Consolas"/>
              </a:rPr>
              <a:t>.</a:t>
            </a:r>
            <a:endParaRPr sz="31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7824" y="1341755"/>
            <a:ext cx="7280909" cy="69977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508250" algn="l"/>
                <a:tab pos="5328920" algn="l"/>
              </a:tabLst>
            </a:pPr>
            <a:r>
              <a:rPr dirty="0" sz="4400" spc="-10">
                <a:solidFill>
                  <a:srgbClr val="FFFFFF"/>
                </a:solidFill>
                <a:latin typeface="Lucida Sans Unicode"/>
                <a:cs typeface="Lucida Sans Unicode"/>
              </a:rPr>
              <a:t>Методы</a:t>
            </a:r>
            <a:r>
              <a:rPr dirty="0" sz="44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400" spc="70">
                <a:solidFill>
                  <a:srgbClr val="FFFFFF"/>
                </a:solidFill>
                <a:latin typeface="Lucida Sans Unicode"/>
                <a:cs typeface="Lucida Sans Unicode"/>
              </a:rPr>
              <a:t>решения</a:t>
            </a:r>
            <a:r>
              <a:rPr dirty="0" sz="44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4400" spc="-10">
                <a:solidFill>
                  <a:srgbClr val="FFFFFF"/>
                </a:solidFill>
                <a:latin typeface="Lucida Sans Unicode"/>
                <a:cs typeface="Lucida Sans Unicode"/>
              </a:rPr>
              <a:t>задачи</a:t>
            </a:r>
            <a:endParaRPr sz="44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68956" y="2564169"/>
            <a:ext cx="15347315" cy="31476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 indent="-635">
              <a:lnSpc>
                <a:spcPct val="101299"/>
              </a:lnSpc>
              <a:spcBef>
                <a:spcPts val="80"/>
              </a:spcBef>
            </a:pP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SIR</a:t>
            </a:r>
            <a:r>
              <a:rPr dirty="0" sz="2900" spc="-185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900" spc="-185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популярная</a:t>
            </a:r>
            <a:r>
              <a:rPr dirty="0" sz="2900" spc="4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эпидемиологическая</a:t>
            </a:r>
            <a:r>
              <a:rPr dirty="0" sz="2900" spc="4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модель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900" spc="-18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которая</a:t>
            </a:r>
            <a:r>
              <a:rPr dirty="0" sz="2900" spc="4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позволяет</a:t>
            </a:r>
            <a:r>
              <a:rPr dirty="0" sz="2900" spc="4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-20">
                <a:solidFill>
                  <a:srgbClr val="FFFFFF"/>
                </a:solidFill>
                <a:latin typeface="Lucida Sans Unicode"/>
                <a:cs typeface="Lucida Sans Unicode"/>
              </a:rPr>
              <a:t>точно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моделировать</a:t>
            </a:r>
            <a:r>
              <a:rPr dirty="0" sz="2900" spc="13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эпидемии</a:t>
            </a:r>
            <a:r>
              <a:rPr dirty="0" sz="2900" spc="13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гриппа</a:t>
            </a:r>
            <a:r>
              <a:rPr dirty="0" sz="2900" spc="14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900" spc="13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других</a:t>
            </a:r>
            <a:r>
              <a:rPr dirty="0" sz="2900" spc="13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заболеваний</a:t>
            </a:r>
            <a:r>
              <a:rPr dirty="0" sz="2900" spc="14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15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900" spc="13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больших</a:t>
            </a:r>
            <a:r>
              <a:rPr dirty="0" sz="2900" spc="13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-30">
                <a:solidFill>
                  <a:srgbClr val="FFFFFF"/>
                </a:solidFill>
                <a:latin typeface="Lucida Sans Unicode"/>
                <a:cs typeface="Lucida Sans Unicode"/>
              </a:rPr>
              <a:t>городах</a:t>
            </a:r>
            <a:r>
              <a:rPr dirty="0" sz="2900" spc="-3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вводить</a:t>
            </a:r>
            <a:r>
              <a:rPr dirty="0" sz="2900" spc="-8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70">
                <a:solidFill>
                  <a:srgbClr val="FFFFFF"/>
                </a:solidFill>
                <a:latin typeface="Lucida Sans Unicode"/>
                <a:cs typeface="Lucida Sans Unicode"/>
              </a:rPr>
              <a:t>новые</a:t>
            </a:r>
            <a:r>
              <a:rPr dirty="0" sz="2900" spc="-8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параметры</a:t>
            </a:r>
            <a:r>
              <a:rPr dirty="0" sz="2900" spc="-8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900" spc="-8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45">
                <a:solidFill>
                  <a:srgbClr val="FFFFFF"/>
                </a:solidFill>
                <a:latin typeface="Lucida Sans Unicode"/>
                <a:cs typeface="Lucida Sans Unicode"/>
              </a:rPr>
              <a:t>анализировать</a:t>
            </a:r>
            <a:r>
              <a:rPr dirty="0" sz="2900" spc="-8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50">
                <a:solidFill>
                  <a:srgbClr val="FFFFFF"/>
                </a:solidFill>
                <a:latin typeface="Lucida Sans Unicode"/>
                <a:cs typeface="Lucida Sans Unicode"/>
              </a:rPr>
              <a:t>разные</a:t>
            </a:r>
            <a:r>
              <a:rPr dirty="0" sz="2900" spc="-8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сценарии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900">
              <a:latin typeface="Consolas"/>
              <a:cs typeface="Consolas"/>
            </a:endParaRPr>
          </a:p>
          <a:p>
            <a:pPr marL="12700" marR="5080">
              <a:lnSpc>
                <a:spcPts val="3450"/>
              </a:lnSpc>
              <a:spcBef>
                <a:spcPts val="185"/>
              </a:spcBef>
              <a:tabLst>
                <a:tab pos="3024505" algn="l"/>
                <a:tab pos="3877945" algn="l"/>
                <a:tab pos="4356735" algn="l"/>
                <a:tab pos="5859145" algn="l"/>
                <a:tab pos="6826884" algn="l"/>
                <a:tab pos="7490459" algn="l"/>
                <a:tab pos="8761095" algn="l"/>
                <a:tab pos="9295765" algn="l"/>
                <a:tab pos="11910060" algn="l"/>
                <a:tab pos="12303760" algn="l"/>
              </a:tabLst>
            </a:pP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SEIR</a:t>
            </a:r>
            <a:r>
              <a:rPr dirty="0" sz="2900" spc="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900" spc="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модель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для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описания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распространения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заболеваний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5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инкубационным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периодом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9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Инфекция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развивается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по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схеме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55">
                <a:solidFill>
                  <a:srgbClr val="FFFFFF"/>
                </a:solidFill>
                <a:latin typeface="Consolas"/>
                <a:cs typeface="Consolas"/>
              </a:rPr>
              <a:t>«</a:t>
            </a:r>
            <a:r>
              <a:rPr dirty="0" sz="2900" spc="55">
                <a:solidFill>
                  <a:srgbClr val="FFFFFF"/>
                </a:solidFill>
                <a:latin typeface="Lucida Sans Unicode"/>
                <a:cs typeface="Lucida Sans Unicode"/>
              </a:rPr>
              <a:t>восприимчивые</a:t>
            </a:r>
            <a:r>
              <a:rPr dirty="0" sz="2900" spc="55">
                <a:solidFill>
                  <a:srgbClr val="FFFFFF"/>
                </a:solidFill>
                <a:latin typeface="Consolas"/>
                <a:cs typeface="Consolas"/>
              </a:rPr>
              <a:t>»</a:t>
            </a:r>
            <a:r>
              <a:rPr dirty="0" sz="2900" spc="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900" spc="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«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контактные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»</a:t>
            </a:r>
            <a:endParaRPr sz="2900">
              <a:latin typeface="Consolas"/>
              <a:cs typeface="Consolas"/>
            </a:endParaRPr>
          </a:p>
          <a:p>
            <a:pPr marL="12700">
              <a:lnSpc>
                <a:spcPts val="3415"/>
              </a:lnSpc>
            </a:pP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900" spc="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«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инфицированные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»</a:t>
            </a:r>
            <a:r>
              <a:rPr dirty="0" sz="2900" spc="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900" spc="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«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выздоровевшие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».</a:t>
            </a:r>
            <a:endParaRPr sz="2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  <a:tabLst>
                <a:tab pos="1358900" algn="l"/>
                <a:tab pos="1902460" algn="l"/>
                <a:tab pos="3809365" algn="l"/>
                <a:tab pos="4366895" algn="l"/>
                <a:tab pos="6210300" algn="l"/>
                <a:tab pos="8963660" algn="l"/>
                <a:tab pos="9507855" algn="l"/>
                <a:tab pos="10889615" algn="l"/>
                <a:tab pos="12122150" algn="l"/>
              </a:tabLst>
            </a:pP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SEIRD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900" spc="-5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модель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900" spc="10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которой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45">
                <a:solidFill>
                  <a:srgbClr val="FFFFFF"/>
                </a:solidFill>
                <a:latin typeface="Lucida Sans Unicode"/>
                <a:cs typeface="Lucida Sans Unicode"/>
              </a:rPr>
              <a:t>учитываются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5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групп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20">
                <a:solidFill>
                  <a:srgbClr val="FFFFFF"/>
                </a:solidFill>
                <a:latin typeface="Lucida Sans Unicode"/>
                <a:cs typeface="Lucida Sans Unicode"/>
              </a:rPr>
              <a:t>лиц</a:t>
            </a:r>
            <a:r>
              <a:rPr dirty="0" sz="2900" spc="-2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900" spc="50">
                <a:solidFill>
                  <a:srgbClr val="FFFFFF"/>
                </a:solidFill>
                <a:latin typeface="Lucida Sans Unicode"/>
                <a:cs typeface="Lucida Sans Unicode"/>
              </a:rPr>
              <a:t>восприимчивые</a:t>
            </a:r>
            <a:r>
              <a:rPr dirty="0" sz="2900" spc="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2900">
              <a:latin typeface="Consolas"/>
              <a:cs typeface="Consola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68930" y="5688369"/>
            <a:ext cx="12557125" cy="13569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4"/>
              </a:spcBef>
              <a:tabLst>
                <a:tab pos="3198495" algn="l"/>
                <a:tab pos="3674110" algn="l"/>
                <a:tab pos="3715385" algn="l"/>
                <a:tab pos="3929379" algn="l"/>
                <a:tab pos="6309360" algn="l"/>
                <a:tab pos="6820534" algn="l"/>
                <a:tab pos="7428865" algn="l"/>
                <a:tab pos="7894320" algn="l"/>
                <a:tab pos="8223884" algn="l"/>
                <a:tab pos="9933940" algn="l"/>
                <a:tab pos="10601960" algn="l"/>
                <a:tab pos="11914505" algn="l"/>
              </a:tabLst>
            </a:pP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бессимптомные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инфицированные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	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инфицированные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50">
                <a:solidFill>
                  <a:srgbClr val="FFFFFF"/>
                </a:solidFill>
                <a:latin typeface="Lucida Sans Unicode"/>
                <a:cs typeface="Lucida Sans Unicode"/>
              </a:rPr>
              <a:t>с </a:t>
            </a:r>
            <a:r>
              <a:rPr dirty="0" sz="2900" spc="55">
                <a:solidFill>
                  <a:srgbClr val="FFFFFF"/>
                </a:solidFill>
                <a:latin typeface="Lucida Sans Unicode"/>
                <a:cs typeface="Lucida Sans Unicode"/>
              </a:rPr>
              <a:t>излечившиеся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и		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умершие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Модель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позволяет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70">
                <a:solidFill>
                  <a:srgbClr val="FFFFFF"/>
                </a:solidFill>
                <a:latin typeface="Lucida Sans Unicode"/>
                <a:cs typeface="Lucida Sans Unicode"/>
              </a:rPr>
              <a:t>учитывать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инфицированных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индивидуумов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50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заражению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окружающих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907245" y="5688369"/>
            <a:ext cx="2609215" cy="13569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L="12700" marR="5080" indent="56515">
              <a:lnSpc>
                <a:spcPct val="100200"/>
              </a:lnSpc>
              <a:spcBef>
                <a:spcPts val="114"/>
              </a:spcBef>
              <a:tabLst>
                <a:tab pos="637540" algn="l"/>
              </a:tabLst>
            </a:pP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симптомами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способность</a:t>
            </a:r>
            <a:r>
              <a:rPr dirty="0" sz="2900" spc="100">
                <a:solidFill>
                  <a:srgbClr val="FFFFFF"/>
                </a:solidFill>
                <a:latin typeface="Lucida Sans Unicode"/>
                <a:cs typeface="Lucida Sans Unicode"/>
              </a:rPr>
              <a:t> в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латентном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68900" y="7021869"/>
            <a:ext cx="15347315" cy="26904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3465"/>
              </a:lnSpc>
              <a:spcBef>
                <a:spcPts val="125"/>
              </a:spcBef>
              <a:tabLst>
                <a:tab pos="1771650" algn="l"/>
                <a:tab pos="3667125" algn="l"/>
              </a:tabLst>
            </a:pP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периоде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развития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заболевания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ts val="3465"/>
              </a:lnSpc>
              <a:tabLst>
                <a:tab pos="2327910" algn="l"/>
                <a:tab pos="3284220" algn="l"/>
                <a:tab pos="5490210" algn="l"/>
                <a:tab pos="7713345" algn="l"/>
                <a:tab pos="10495915" algn="l"/>
                <a:tab pos="12077700" algn="l"/>
              </a:tabLst>
            </a:pP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Существует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25">
                <a:solidFill>
                  <a:srgbClr val="FFFFFF"/>
                </a:solidFill>
                <a:latin typeface="Lucida Sans Unicode"/>
                <a:cs typeface="Lucida Sans Unicode"/>
              </a:rPr>
              <a:t>еще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множество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различных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модификаций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900" spc="-25">
                <a:solidFill>
                  <a:srgbClr val="FFFFFF"/>
                </a:solidFill>
                <a:latin typeface="Consolas"/>
                <a:cs typeface="Consolas"/>
              </a:rPr>
              <a:t>SIR</a:t>
            </a:r>
            <a:endParaRPr sz="29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2900">
              <a:latin typeface="Consolas"/>
              <a:cs typeface="Consolas"/>
            </a:endParaRPr>
          </a:p>
          <a:p>
            <a:pPr algn="just" marL="12700" marR="5080">
              <a:lnSpc>
                <a:spcPct val="100200"/>
              </a:lnSpc>
            </a:pPr>
            <a:r>
              <a:rPr dirty="0" sz="2900" spc="229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моём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случае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будет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использоваться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модель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Consolas"/>
                <a:cs typeface="Consolas"/>
              </a:rPr>
              <a:t>SEIRD,</a:t>
            </a:r>
            <a:r>
              <a:rPr dirty="0" sz="2900" spc="5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так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как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она</a:t>
            </a:r>
            <a:r>
              <a:rPr dirty="0" sz="2900" spc="1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50">
                <a:solidFill>
                  <a:srgbClr val="FFFFFF"/>
                </a:solidFill>
                <a:latin typeface="Lucida Sans Unicode"/>
                <a:cs typeface="Lucida Sans Unicode"/>
              </a:rPr>
              <a:t>учитывает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все</a:t>
            </a:r>
            <a:r>
              <a:rPr dirty="0" sz="2900" spc="2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необходимые</a:t>
            </a:r>
            <a:r>
              <a:rPr dirty="0" sz="2900" spc="29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параметры</a:t>
            </a:r>
            <a:r>
              <a:rPr dirty="0" sz="2900" spc="2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для</a:t>
            </a:r>
            <a:r>
              <a:rPr dirty="0" sz="2900" spc="29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моделирования</a:t>
            </a:r>
            <a:r>
              <a:rPr dirty="0" sz="2900" spc="29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900" spc="2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более</a:t>
            </a:r>
            <a:r>
              <a:rPr dirty="0" sz="2900" spc="29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>
                <a:solidFill>
                  <a:srgbClr val="FFFFFF"/>
                </a:solidFill>
                <a:latin typeface="Lucida Sans Unicode"/>
                <a:cs typeface="Lucida Sans Unicode"/>
              </a:rPr>
              <a:t>точно</a:t>
            </a:r>
            <a:r>
              <a:rPr dirty="0" sz="2900" spc="29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отражает </a:t>
            </a:r>
            <a:r>
              <a:rPr dirty="0" sz="2900" spc="50">
                <a:solidFill>
                  <a:srgbClr val="FFFFFF"/>
                </a:solidFill>
                <a:latin typeface="Lucida Sans Unicode"/>
                <a:cs typeface="Lucida Sans Unicode"/>
              </a:rPr>
              <a:t>реальную</a:t>
            </a:r>
            <a:r>
              <a:rPr dirty="0" sz="2900" spc="6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Lucida Sans Unicode"/>
                <a:cs typeface="Lucida Sans Unicode"/>
              </a:rPr>
              <a:t>ситуацию</a:t>
            </a:r>
            <a:r>
              <a:rPr dirty="0" sz="290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900">
              <a:latin typeface="Consolas"/>
              <a:cs typeface="Consola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746735" y="1694688"/>
            <a:ext cx="3493135" cy="954405"/>
            <a:chOff x="12746735" y="1694688"/>
            <a:chExt cx="3493135" cy="95440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6735" y="1697736"/>
              <a:ext cx="518160" cy="94792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0175" y="1697736"/>
              <a:ext cx="460248" cy="9479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95119" y="1697736"/>
              <a:ext cx="890015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1959" y="1694688"/>
              <a:ext cx="557784" cy="954024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2194299" y="557009"/>
            <a:ext cx="4426585" cy="2485390"/>
            <a:chOff x="12194299" y="557009"/>
            <a:chExt cx="4426585" cy="2485390"/>
          </a:xfrm>
        </p:grpSpPr>
        <p:sp>
          <p:nvSpPr>
            <p:cNvPr id="13" name="object 13" descr=""/>
            <p:cNvSpPr/>
            <p:nvPr/>
          </p:nvSpPr>
          <p:spPr>
            <a:xfrm>
              <a:off x="12203696" y="568541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776" y="0"/>
                  </a:moveTo>
                  <a:lnTo>
                    <a:pt x="0" y="0"/>
                  </a:lnTo>
                  <a:lnTo>
                    <a:pt x="0" y="2464473"/>
                  </a:lnTo>
                  <a:lnTo>
                    <a:pt x="2203818" y="2464473"/>
                  </a:lnTo>
                  <a:lnTo>
                    <a:pt x="4407776" y="2464473"/>
                  </a:lnTo>
                  <a:lnTo>
                    <a:pt x="4407776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203658" y="568542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856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687" y="0"/>
                  </a:lnTo>
                  <a:lnTo>
                    <a:pt x="4407687" y="2464475"/>
                  </a:lnTo>
                  <a:lnTo>
                    <a:pt x="2203856" y="2464475"/>
                  </a:lnTo>
                  <a:close/>
                </a:path>
                <a:path w="4408169" h="2465070">
                  <a:moveTo>
                    <a:pt x="2203856" y="742286"/>
                  </a:moveTo>
                  <a:lnTo>
                    <a:pt x="0" y="742286"/>
                  </a:lnTo>
                  <a:lnTo>
                    <a:pt x="0" y="0"/>
                  </a:lnTo>
                  <a:lnTo>
                    <a:pt x="4407687" y="0"/>
                  </a:lnTo>
                  <a:lnTo>
                    <a:pt x="4407687" y="742286"/>
                  </a:lnTo>
                  <a:lnTo>
                    <a:pt x="2203856" y="742286"/>
                  </a:lnTo>
                  <a:close/>
                </a:path>
                <a:path w="4408169" h="2465070">
                  <a:moveTo>
                    <a:pt x="3883558" y="225347"/>
                  </a:moveTo>
                  <a:lnTo>
                    <a:pt x="4108856" y="450708"/>
                  </a:lnTo>
                </a:path>
                <a:path w="4408169" h="2465070">
                  <a:moveTo>
                    <a:pt x="4108221" y="225347"/>
                  </a:moveTo>
                  <a:lnTo>
                    <a:pt x="3882796" y="450708"/>
                  </a:lnTo>
                </a:path>
                <a:path w="4408169" h="2465070">
                  <a:moveTo>
                    <a:pt x="2812186" y="336942"/>
                  </a:moveTo>
                  <a:lnTo>
                    <a:pt x="3131845" y="338390"/>
                  </a:lnTo>
                </a:path>
                <a:path w="4408169" h="2465070">
                  <a:moveTo>
                    <a:pt x="3507765" y="449984"/>
                  </a:moveTo>
                  <a:lnTo>
                    <a:pt x="3395370" y="449984"/>
                  </a:lnTo>
                  <a:lnTo>
                    <a:pt x="3395370" y="225347"/>
                  </a:lnTo>
                  <a:lnTo>
                    <a:pt x="3620033" y="225347"/>
                  </a:lnTo>
                  <a:lnTo>
                    <a:pt x="3620033" y="449984"/>
                  </a:lnTo>
                  <a:lnTo>
                    <a:pt x="3507765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10250" y="557009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62319" y="372643"/>
            <a:ext cx="12446635" cy="2136140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 marR="5080" indent="993140">
              <a:lnSpc>
                <a:spcPct val="100499"/>
              </a:lnSpc>
              <a:spcBef>
                <a:spcPts val="70"/>
              </a:spcBef>
              <a:tabLst>
                <a:tab pos="8098790" algn="l"/>
                <a:tab pos="8219440" algn="l"/>
              </a:tabLst>
            </a:pPr>
            <a:r>
              <a:rPr dirty="0" sz="6900" spc="-10">
                <a:solidFill>
                  <a:srgbClr val="FFFFFF"/>
                </a:solidFill>
                <a:latin typeface="Lucida Sans Unicode"/>
                <a:cs typeface="Lucida Sans Unicode"/>
              </a:rPr>
              <a:t>Стохастическая</a:t>
            </a:r>
            <a:r>
              <a:rPr dirty="0" sz="69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69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модель распространения</a:t>
            </a:r>
            <a:r>
              <a:rPr dirty="0" sz="6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900" spc="-35">
                <a:solidFill>
                  <a:srgbClr val="FFFFFF"/>
                </a:solidFill>
                <a:latin typeface="Lucida Sans Unicode"/>
                <a:cs typeface="Lucida Sans Unicode"/>
              </a:rPr>
              <a:t>эпидемии</a:t>
            </a:r>
            <a:endParaRPr sz="69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96470" y="3691229"/>
            <a:ext cx="3243580" cy="15379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  <a:tabLst>
                <a:tab pos="1109980" algn="l"/>
              </a:tabLst>
            </a:pPr>
            <a:r>
              <a:rPr dirty="0" sz="3300" spc="-35">
                <a:solidFill>
                  <a:srgbClr val="FFFFFF"/>
                </a:solidFill>
                <a:latin typeface="Lucida Sans Unicode"/>
                <a:cs typeface="Lucida Sans Unicode"/>
              </a:rPr>
              <a:t>Стохастическая </a:t>
            </a:r>
            <a:r>
              <a:rPr dirty="0" sz="3300" spc="-25">
                <a:solidFill>
                  <a:srgbClr val="FFFFFF"/>
                </a:solidFill>
                <a:latin typeface="Lucida Sans Unicode"/>
                <a:cs typeface="Lucida Sans Unicode"/>
              </a:rPr>
              <a:t>это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модель</a:t>
            </a:r>
            <a:r>
              <a:rPr dirty="0" sz="3300" spc="-1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вероятностное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03661" y="3691229"/>
            <a:ext cx="7343775" cy="15379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700" marR="5080" indent="247650">
              <a:lnSpc>
                <a:spcPct val="100400"/>
              </a:lnSpc>
              <a:spcBef>
                <a:spcPts val="85"/>
              </a:spcBef>
              <a:tabLst>
                <a:tab pos="2096770" algn="l"/>
                <a:tab pos="2654935" algn="l"/>
                <a:tab pos="4091940" algn="l"/>
                <a:tab pos="4721225" algn="l"/>
              </a:tabLst>
            </a:pP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модель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распространения которая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45">
                <a:solidFill>
                  <a:srgbClr val="FFFFFF"/>
                </a:solidFill>
                <a:latin typeface="Lucida Sans Unicode"/>
                <a:cs typeface="Lucida Sans Unicode"/>
              </a:rPr>
              <a:t>учитывает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случайности распределение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45">
                <a:solidFill>
                  <a:srgbClr val="FFFFFF"/>
                </a:solidFill>
                <a:latin typeface="Lucida Sans Unicode"/>
                <a:cs typeface="Lucida Sans Unicode"/>
              </a:rPr>
              <a:t>значений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858939" y="3691229"/>
            <a:ext cx="3179445" cy="15379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35560" marR="5080" indent="-23495">
              <a:lnSpc>
                <a:spcPct val="100400"/>
              </a:lnSpc>
              <a:spcBef>
                <a:spcPts val="85"/>
              </a:spcBef>
            </a:pP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эпидемии</a:t>
            </a:r>
            <a:r>
              <a:rPr dirty="0" sz="3300" spc="605">
                <a:solidFill>
                  <a:srgbClr val="FFFFFF"/>
                </a:solidFill>
                <a:latin typeface="Lucida Sans Unicode"/>
                <a:cs typeface="Lucida Sans Unicode"/>
              </a:rPr>
              <a:t>    </a:t>
            </a:r>
            <a:r>
              <a:rPr dirty="0" sz="3300" spc="-50">
                <a:solidFill>
                  <a:srgbClr val="FFFFFF"/>
                </a:solidFill>
                <a:latin typeface="Consolas"/>
                <a:cs typeface="Consolas"/>
              </a:rPr>
              <a:t>— 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3300" spc="73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возможное 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факторов</a:t>
            </a:r>
            <a:r>
              <a:rPr dirty="0" sz="3300" spc="620">
                <a:solidFill>
                  <a:srgbClr val="FFFFFF"/>
                </a:solidFill>
                <a:latin typeface="Lucida Sans Unicode"/>
                <a:cs typeface="Lucida Sans Unicode"/>
              </a:rPr>
              <a:t>    </a:t>
            </a:r>
            <a:r>
              <a:rPr dirty="0" sz="3300" spc="-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96440" y="5205704"/>
            <a:ext cx="1414145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10655" algn="l"/>
                <a:tab pos="8721725" algn="l"/>
                <a:tab pos="12591415" algn="l"/>
              </a:tabLst>
            </a:pP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параметров</a:t>
            </a:r>
            <a:r>
              <a:rPr dirty="0" sz="330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300" spc="48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определяющих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развитие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ситуации</a:t>
            </a:r>
            <a:r>
              <a:rPr dirty="0" sz="33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3300" spc="3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Такая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модель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896460" y="5710529"/>
            <a:ext cx="816165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6520" algn="l"/>
                <a:tab pos="5215890" algn="l"/>
                <a:tab pos="6452870" algn="l"/>
              </a:tabLst>
            </a:pP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пытается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ответить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Lucida Sans Unicode"/>
                <a:cs typeface="Lucida Sans Unicode"/>
              </a:rPr>
              <a:t>на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вопрос</a:t>
            </a:r>
            <a:r>
              <a:rPr dirty="0" sz="3300" spc="-1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330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767165" y="5710529"/>
            <a:ext cx="23495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например</a:t>
            </a:r>
            <a:r>
              <a:rPr dirty="0" sz="3300" spc="-1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3300">
              <a:latin typeface="Consolas"/>
              <a:cs typeface="Consola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826073" y="5710529"/>
            <a:ext cx="221234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6720" algn="l"/>
              </a:tabLst>
            </a:pPr>
            <a:r>
              <a:rPr dirty="0" sz="3300" spc="-20">
                <a:solidFill>
                  <a:srgbClr val="FFFFFF"/>
                </a:solidFill>
                <a:latin typeface="Lucida Sans Unicode"/>
                <a:cs typeface="Lucida Sans Unicode"/>
              </a:rPr>
              <a:t>если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Lucida Sans Unicode"/>
                <a:cs typeface="Lucida Sans Unicode"/>
              </a:rPr>
              <a:t>на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896449" y="6205829"/>
            <a:ext cx="957961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6775" algn="l"/>
                <a:tab pos="4869180" algn="l"/>
                <a:tab pos="7563484" algn="l"/>
              </a:tabLst>
            </a:pP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определённом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этапе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40">
                <a:solidFill>
                  <a:srgbClr val="FFFFFF"/>
                </a:solidFill>
                <a:latin typeface="Lucida Sans Unicode"/>
                <a:cs typeface="Lucida Sans Unicode"/>
              </a:rPr>
              <a:t>здоровых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790198" y="6205829"/>
            <a:ext cx="199771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531620" algn="l"/>
              </a:tabLst>
            </a:pPr>
            <a:r>
              <a:rPr dirty="0" sz="33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3300" spc="7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Lucida Sans Unicode"/>
                <a:cs typeface="Lucida Sans Unicode"/>
              </a:rPr>
              <a:t>это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Consolas"/>
                <a:cs typeface="Consolas"/>
              </a:rPr>
              <a:t>x,</a:t>
            </a:r>
            <a:endParaRPr sz="33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088795" y="6205829"/>
            <a:ext cx="1949450" cy="10331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4290" marR="5080" indent="-22225">
              <a:lnSpc>
                <a:spcPct val="100400"/>
              </a:lnSpc>
              <a:spcBef>
                <a:spcPts val="85"/>
              </a:spcBef>
              <a:tabLst>
                <a:tab pos="788035" algn="l"/>
              </a:tabLst>
            </a:pPr>
            <a:r>
              <a:rPr dirty="0" sz="3300" spc="-25">
                <a:solidFill>
                  <a:srgbClr val="FFFFFF"/>
                </a:solidFill>
                <a:latin typeface="Lucida Sans Unicode"/>
                <a:cs typeface="Lucida Sans Unicode"/>
              </a:rPr>
              <a:t>то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какая </a:t>
            </a:r>
            <a:r>
              <a:rPr dirty="0" sz="3300" spc="60">
                <a:solidFill>
                  <a:srgbClr val="FFFFFF"/>
                </a:solidFill>
                <a:latin typeface="Lucida Sans Unicode"/>
                <a:cs typeface="Lucida Sans Unicode"/>
              </a:rPr>
              <a:t>означать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96436" y="6710654"/>
            <a:ext cx="11771630" cy="10331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  <a:tabLst>
                <a:tab pos="2606040" algn="l"/>
                <a:tab pos="3300095" algn="l"/>
                <a:tab pos="4474210" algn="l"/>
                <a:tab pos="5444490" algn="l"/>
                <a:tab pos="8328659" algn="l"/>
                <a:tab pos="9932670" algn="l"/>
                <a:tab pos="10622915" algn="l"/>
              </a:tabLst>
            </a:pP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</a:t>
            </a:r>
            <a:r>
              <a:rPr dirty="0" sz="3300" spc="-1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3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3300" spc="25">
                <a:solidFill>
                  <a:srgbClr val="FFFFFF"/>
                </a:solidFill>
                <a:latin typeface="Lucida Sans Unicode"/>
                <a:cs typeface="Lucida Sans Unicode"/>
              </a:rPr>
              <a:t>что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Lucida Sans Unicode"/>
                <a:cs typeface="Lucida Sans Unicode"/>
              </a:rPr>
              <a:t>на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следующем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этапе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335">
                <a:solidFill>
                  <a:srgbClr val="FFFFFF"/>
                </a:solidFill>
                <a:latin typeface="Lucida Sans Unicode"/>
                <a:cs typeface="Lucida Sans Unicode"/>
              </a:rPr>
              <a:t>х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0">
                <a:solidFill>
                  <a:srgbClr val="FFFFFF"/>
                </a:solidFill>
                <a:latin typeface="Lucida Sans Unicode"/>
                <a:cs typeface="Lucida Sans Unicode"/>
              </a:rPr>
              <a:t>будет 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</a:t>
            </a:r>
            <a:r>
              <a:rPr dirty="0" sz="3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Lucida Sans Unicode"/>
                <a:cs typeface="Lucida Sans Unicode"/>
              </a:rPr>
              <a:t>заболевших</a:t>
            </a:r>
            <a:r>
              <a:rPr dirty="0" sz="330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2691" y="-50800"/>
            <a:ext cx="1199578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55865" algn="l"/>
              </a:tabLst>
            </a:pPr>
            <a:r>
              <a:rPr dirty="0" sz="7500" spc="80">
                <a:solidFill>
                  <a:srgbClr val="FFFFFF"/>
                </a:solidFill>
                <a:latin typeface="Lucida Sans Unicode"/>
                <a:cs typeface="Lucida Sans Unicode"/>
              </a:rPr>
              <a:t>Используемый</a:t>
            </a:r>
            <a:r>
              <a:rPr dirty="0" sz="75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7500" spc="-70">
                <a:solidFill>
                  <a:srgbClr val="FFFFFF"/>
                </a:solidFill>
                <a:latin typeface="Lucida Sans Unicode"/>
                <a:cs typeface="Lucida Sans Unicode"/>
              </a:rPr>
              <a:t>алгоритм</a:t>
            </a:r>
            <a:endParaRPr sz="75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13943" y="1640850"/>
            <a:ext cx="15825469" cy="779780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490220" indent="-477520">
              <a:lnSpc>
                <a:spcPct val="100000"/>
              </a:lnSpc>
              <a:spcBef>
                <a:spcPts val="409"/>
              </a:spcBef>
              <a:buFont typeface="Consolas"/>
              <a:buAutoNum type="arabicPeriod"/>
              <a:tabLst>
                <a:tab pos="490220" algn="l"/>
                <a:tab pos="2774950" algn="l"/>
                <a:tab pos="4570730" algn="l"/>
              </a:tabLst>
            </a:pP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Определяются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параметры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</a:t>
            </a:r>
            <a:r>
              <a:rPr dirty="0" sz="2300" spc="-1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endParaRPr sz="2300">
              <a:latin typeface="Consolas"/>
              <a:cs typeface="Consolas"/>
            </a:endParaRPr>
          </a:p>
          <a:p>
            <a:pPr lvl="1" marL="330835" indent="-318135">
              <a:lnSpc>
                <a:spcPct val="100000"/>
              </a:lnSpc>
              <a:spcBef>
                <a:spcPts val="315"/>
              </a:spcBef>
              <a:buFont typeface="Consolas"/>
              <a:buChar char="*"/>
              <a:tabLst>
                <a:tab pos="330835" algn="l"/>
                <a:tab pos="2454910" algn="l"/>
                <a:tab pos="4021454" algn="l"/>
                <a:tab pos="5662295" algn="l"/>
              </a:tabLst>
            </a:pP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коэффициент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передачи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инфекции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β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);</a:t>
            </a:r>
            <a:endParaRPr sz="2300">
              <a:latin typeface="Consolas"/>
              <a:cs typeface="Consolas"/>
            </a:endParaRPr>
          </a:p>
          <a:p>
            <a:pPr lvl="1" marL="330835" indent="-318135">
              <a:lnSpc>
                <a:spcPct val="100000"/>
              </a:lnSpc>
              <a:spcBef>
                <a:spcPts val="315"/>
              </a:spcBef>
              <a:buFont typeface="Consolas"/>
              <a:buChar char="*"/>
              <a:tabLst>
                <a:tab pos="330835" algn="l"/>
                <a:tab pos="2317750" algn="l"/>
                <a:tab pos="3841750" algn="l"/>
                <a:tab pos="4335780" algn="l"/>
                <a:tab pos="5981700" algn="l"/>
                <a:tab pos="6630034" algn="l"/>
                <a:tab pos="8277859" algn="l"/>
              </a:tabLst>
            </a:pP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перехода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из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состояния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состояние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σ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);</a:t>
            </a:r>
            <a:endParaRPr sz="2300">
              <a:latin typeface="Consolas"/>
              <a:cs typeface="Consolas"/>
            </a:endParaRPr>
          </a:p>
          <a:p>
            <a:pPr lvl="1" marL="330835" indent="-318135">
              <a:lnSpc>
                <a:spcPct val="100000"/>
              </a:lnSpc>
              <a:spcBef>
                <a:spcPts val="315"/>
              </a:spcBef>
              <a:buFont typeface="Consolas"/>
              <a:buChar char="*"/>
              <a:tabLst>
                <a:tab pos="330835" algn="l"/>
                <a:tab pos="2317750" algn="l"/>
                <a:tab pos="4782185" algn="l"/>
              </a:tabLst>
            </a:pP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выздоровления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γ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).</a:t>
            </a:r>
            <a:endParaRPr sz="2300">
              <a:latin typeface="Consolas"/>
              <a:cs typeface="Consolas"/>
            </a:endParaRPr>
          </a:p>
          <a:p>
            <a:pPr marL="12700" marR="1300480" indent="-635">
              <a:lnSpc>
                <a:spcPts val="3070"/>
              </a:lnSpc>
              <a:spcBef>
                <a:spcPts val="85"/>
              </a:spcBef>
              <a:tabLst>
                <a:tab pos="1016000" algn="l"/>
                <a:tab pos="1765935" algn="l"/>
                <a:tab pos="2433955" algn="l"/>
                <a:tab pos="2549525" algn="l"/>
                <a:tab pos="3437254" algn="l"/>
                <a:tab pos="3653790" algn="l"/>
                <a:tab pos="5407025" algn="l"/>
                <a:tab pos="6246495" algn="l"/>
                <a:tab pos="6394450" algn="l"/>
                <a:tab pos="7595870" algn="l"/>
                <a:tab pos="8221980" algn="l"/>
                <a:tab pos="9123045" algn="l"/>
                <a:tab pos="9285605" algn="l"/>
                <a:tab pos="12494895" algn="l"/>
                <a:tab pos="14345919" algn="l"/>
              </a:tabLst>
            </a:pP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Также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задаётся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размер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популяции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(N)</a:t>
            </a:r>
            <a:r>
              <a:rPr dirty="0" sz="23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шагов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моделирования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300" spc="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По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умолчанию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70">
                <a:solidFill>
                  <a:srgbClr val="FFFFFF"/>
                </a:solidFill>
                <a:latin typeface="Lucida Sans Unicode"/>
                <a:cs typeface="Lucida Sans Unicode"/>
              </a:rPr>
              <a:t>в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популяции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есть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один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инфицированный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40">
                <a:solidFill>
                  <a:srgbClr val="FFFFFF"/>
                </a:solidFill>
                <a:latin typeface="Lucida Sans Unicode"/>
                <a:cs typeface="Lucida Sans Unicode"/>
              </a:rPr>
              <a:t>человек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нулевой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пациент</a:t>
            </a:r>
            <a:r>
              <a:rPr dirty="0" sz="2300" spc="-10">
                <a:solidFill>
                  <a:srgbClr val="FFFFFF"/>
                </a:solidFill>
                <a:latin typeface="Consolas"/>
                <a:cs typeface="Consolas"/>
              </a:rPr>
              <a:t>).</a:t>
            </a:r>
            <a:endParaRPr sz="2300">
              <a:latin typeface="Consolas"/>
              <a:cs typeface="Consolas"/>
            </a:endParaRPr>
          </a:p>
          <a:p>
            <a:pPr marL="12700" marR="205104" indent="-635">
              <a:lnSpc>
                <a:spcPts val="3080"/>
              </a:lnSpc>
              <a:buFont typeface="Consolas"/>
              <a:buAutoNum type="arabicPeriod" startAt="2"/>
              <a:tabLst>
                <a:tab pos="12700" algn="l"/>
                <a:tab pos="489584" algn="l"/>
                <a:tab pos="1189990" algn="l"/>
                <a:tab pos="1443990" algn="l"/>
                <a:tab pos="3686175" algn="l"/>
                <a:tab pos="5128260" algn="l"/>
                <a:tab pos="5638165" algn="l"/>
                <a:tab pos="7647305" algn="l"/>
                <a:tab pos="9425305" algn="l"/>
                <a:tab pos="11071225" algn="l"/>
                <a:tab pos="13177519" algn="l"/>
                <a:tab pos="14211300" algn="l"/>
              </a:tabLst>
            </a:pP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Для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моделирования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времени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до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ближайшего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изменения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состояния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используется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метод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обратной функции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распределения</a:t>
            </a:r>
            <a:r>
              <a:rPr dirty="0" sz="230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838200" algn="l"/>
                <a:tab pos="2515870" algn="l"/>
                <a:tab pos="4097020" algn="l"/>
                <a:tab pos="5459095" algn="l"/>
                <a:tab pos="8383905" algn="l"/>
                <a:tab pos="10784205" algn="l"/>
                <a:tab pos="11085195" algn="l"/>
                <a:tab pos="13049885" algn="l"/>
              </a:tabLst>
            </a:pP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Если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случайная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55">
                <a:solidFill>
                  <a:srgbClr val="FFFFFF"/>
                </a:solidFill>
                <a:latin typeface="Lucida Sans Unicode"/>
                <a:cs typeface="Lucida Sans Unicode"/>
              </a:rPr>
              <a:t>величина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имеет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экспоненциальное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распределение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5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параметром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λ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3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то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endParaRPr sz="2300">
              <a:latin typeface="Consolas"/>
              <a:cs typeface="Consolas"/>
            </a:endParaRPr>
          </a:p>
          <a:p>
            <a:pPr lvl="1" marL="330835" indent="-318135">
              <a:lnSpc>
                <a:spcPct val="100000"/>
              </a:lnSpc>
              <a:spcBef>
                <a:spcPts val="315"/>
              </a:spcBef>
              <a:buChar char="*"/>
              <a:tabLst>
                <a:tab pos="330835" algn="l"/>
                <a:tab pos="1760220" algn="l"/>
                <a:tab pos="3811904" algn="l"/>
                <a:tab pos="6141720" algn="l"/>
                <a:tab pos="9829800" algn="l"/>
                <a:tab pos="12407265" algn="l"/>
                <a:tab pos="12920345" algn="l"/>
                <a:tab pos="14616430" algn="l"/>
              </a:tabLst>
            </a:pP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 -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1/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λ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*</a:t>
            </a:r>
            <a:r>
              <a:rPr dirty="0" sz="23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ln(U),</a:t>
            </a:r>
            <a:r>
              <a:rPr dirty="0" sz="23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где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U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случайное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значение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300" spc="3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равномерно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распределённое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на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интервале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(0,</a:t>
            </a:r>
            <a:r>
              <a:rPr dirty="0" sz="23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1);</a:t>
            </a:r>
            <a:endParaRPr sz="2300">
              <a:latin typeface="Consolas"/>
              <a:cs typeface="Consolas"/>
            </a:endParaRPr>
          </a:p>
          <a:p>
            <a:pPr lvl="1" marL="12700" marR="1113155" indent="-635">
              <a:lnSpc>
                <a:spcPct val="111400"/>
              </a:lnSpc>
              <a:buFont typeface="Consolas"/>
              <a:buChar char="*"/>
              <a:tabLst>
                <a:tab pos="12700" algn="l"/>
                <a:tab pos="330200" algn="l"/>
                <a:tab pos="643890" algn="l"/>
                <a:tab pos="2076450" algn="l"/>
                <a:tab pos="2130425" algn="l"/>
                <a:tab pos="4431665" algn="l"/>
                <a:tab pos="5814060" algn="l"/>
                <a:tab pos="8610600" algn="l"/>
                <a:tab pos="9248140" algn="l"/>
                <a:tab pos="10306050" algn="l"/>
                <a:tab pos="12839700" algn="l"/>
                <a:tab pos="13506450" algn="l"/>
              </a:tabLst>
            </a:pPr>
            <a:r>
              <a:rPr dirty="0" sz="2300" spc="-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50">
                <a:solidFill>
                  <a:srgbClr val="FFFFFF"/>
                </a:solidFill>
                <a:latin typeface="Lucida Sans Unicode"/>
                <a:cs typeface="Lucida Sans Unicode"/>
              </a:rPr>
              <a:t>λ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общая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интенсивность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события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рассчитывается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как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сумма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интенсивностей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для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50">
                <a:solidFill>
                  <a:srgbClr val="FFFFFF"/>
                </a:solidFill>
                <a:latin typeface="Lucida Sans Unicode"/>
                <a:cs typeface="Lucida Sans Unicode"/>
              </a:rPr>
              <a:t>каждого 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состояния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2300" spc="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Lucida Sans Unicode"/>
                <a:cs typeface="Lucida Sans Unicode"/>
              </a:rPr>
              <a:t>λ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2300" spc="-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β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SI</a:t>
            </a:r>
            <a:r>
              <a:rPr dirty="0" sz="23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dirty="0" sz="23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σ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23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dirty="0" sz="23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γ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dirty="0" sz="23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dirty="0" sz="2300" spc="-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μI.</a:t>
            </a:r>
            <a:endParaRPr sz="2300">
              <a:latin typeface="Consolas"/>
              <a:cs typeface="Consolas"/>
            </a:endParaRPr>
          </a:p>
          <a:p>
            <a:pPr marL="12700" marR="33020" indent="477520">
              <a:lnSpc>
                <a:spcPts val="3080"/>
              </a:lnSpc>
              <a:spcBef>
                <a:spcPts val="75"/>
              </a:spcBef>
              <a:buFont typeface="Consolas"/>
              <a:buAutoNum type="arabicPeriod" startAt="3"/>
              <a:tabLst>
                <a:tab pos="490220" algn="l"/>
                <a:tab pos="1704339" algn="l"/>
                <a:tab pos="2167890" algn="l"/>
                <a:tab pos="2478405" algn="l"/>
                <a:tab pos="2698115" algn="l"/>
                <a:tab pos="3372485" algn="l"/>
                <a:tab pos="3974465" algn="l"/>
                <a:tab pos="4754245" algn="l"/>
                <a:tab pos="5103495" algn="l"/>
                <a:tab pos="5161280" algn="l"/>
                <a:tab pos="5650230" algn="l"/>
                <a:tab pos="6268720" algn="l"/>
                <a:tab pos="7011034" algn="l"/>
                <a:tab pos="7300595" algn="l"/>
                <a:tab pos="7438390" algn="l"/>
                <a:tab pos="8145780" algn="l"/>
                <a:tab pos="8683625" algn="l"/>
                <a:tab pos="8765540" algn="l"/>
                <a:tab pos="9167495" algn="l"/>
                <a:tab pos="9258935" algn="l"/>
                <a:tab pos="9350375" algn="l"/>
                <a:tab pos="10530205" algn="l"/>
                <a:tab pos="11013440" algn="l"/>
                <a:tab pos="11859260" algn="l"/>
                <a:tab pos="12903835" algn="l"/>
                <a:tab pos="13090525" algn="l"/>
                <a:tab pos="13256894" algn="l"/>
                <a:tab pos="13825855" algn="l"/>
              </a:tabLst>
            </a:pP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Определяется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тип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события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моделируется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событие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для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одного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человека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300" spc="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Для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этого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генерируется случайное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число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300" spc="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прямо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пропорциональное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λ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3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Это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число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обозначает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разыгранное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событие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2300" spc="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Затем определяется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событие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2300" spc="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инфицирование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β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SI),</a:t>
            </a:r>
            <a:r>
              <a:rPr dirty="0" sz="23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переход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из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инкубационного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периода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σ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E),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выздоровление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γ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I)</a:t>
            </a:r>
            <a:r>
              <a:rPr dirty="0" sz="230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или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7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смерть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300" spc="25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dirty="0" sz="2300" spc="25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противном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случае</a:t>
            </a:r>
            <a:r>
              <a:rPr dirty="0" sz="2300" spc="-10">
                <a:solidFill>
                  <a:srgbClr val="FFFFFF"/>
                </a:solidFill>
                <a:latin typeface="Consolas"/>
                <a:cs typeface="Consolas"/>
              </a:rPr>
              <a:t>).</a:t>
            </a:r>
            <a:endParaRPr sz="2300">
              <a:latin typeface="Consolas"/>
              <a:cs typeface="Consolas"/>
            </a:endParaRPr>
          </a:p>
          <a:p>
            <a:pPr marL="490220" indent="-477520">
              <a:lnSpc>
                <a:spcPct val="100000"/>
              </a:lnSpc>
              <a:spcBef>
                <a:spcPts val="70"/>
              </a:spcBef>
              <a:buFont typeface="Consolas"/>
              <a:buAutoNum type="arabicPeriod" startAt="3"/>
              <a:tabLst>
                <a:tab pos="490220" algn="l"/>
                <a:tab pos="1863089" algn="l"/>
                <a:tab pos="4358640" algn="l"/>
                <a:tab pos="6581775" algn="l"/>
                <a:tab pos="7091045" algn="l"/>
                <a:tab pos="7710805" algn="l"/>
                <a:tab pos="9418955" algn="l"/>
                <a:tab pos="9932670" algn="l"/>
                <a:tab pos="11818620" algn="l"/>
                <a:tab pos="13836015" algn="l"/>
                <a:tab pos="15177135" algn="l"/>
              </a:tabLst>
            </a:pP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Процесс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моделирования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продолжается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до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тех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пор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230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пока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не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произойдёт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вырождение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когорты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—</a:t>
            </a:r>
            <a:r>
              <a:rPr dirty="0" sz="2300" spc="-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то</a:t>
            </a:r>
            <a:endParaRPr sz="2300">
              <a:latin typeface="Lucida Sans Unicode"/>
              <a:cs typeface="Lucida Sans Unicode"/>
            </a:endParaRPr>
          </a:p>
          <a:p>
            <a:pPr marL="12700" marR="204470" indent="-635">
              <a:lnSpc>
                <a:spcPct val="111400"/>
              </a:lnSpc>
              <a:tabLst>
                <a:tab pos="721995" algn="l"/>
                <a:tab pos="796290" algn="l"/>
                <a:tab pos="1231900" algn="l"/>
                <a:tab pos="1817370" algn="l"/>
                <a:tab pos="3222625" algn="l"/>
                <a:tab pos="4593590" algn="l"/>
                <a:tab pos="4887595" algn="l"/>
                <a:tab pos="5580380" algn="l"/>
                <a:tab pos="5895975" algn="l"/>
                <a:tab pos="6960234" algn="l"/>
                <a:tab pos="7673340" algn="l"/>
                <a:tab pos="8002905" algn="l"/>
                <a:tab pos="10520045" algn="l"/>
                <a:tab pos="11918315" algn="l"/>
                <a:tab pos="13658850" algn="l"/>
                <a:tab pos="14702155" algn="l"/>
              </a:tabLst>
            </a:pP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есть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число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инфицированных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(I)</a:t>
            </a:r>
            <a:r>
              <a:rPr dirty="0" sz="23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находящихся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7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инкубационном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периоде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>
                <a:solidFill>
                  <a:srgbClr val="FFFFFF"/>
                </a:solidFill>
                <a:latin typeface="Consolas"/>
                <a:cs typeface="Consolas"/>
              </a:rPr>
              <a:t>(E)</a:t>
            </a:r>
            <a:r>
              <a:rPr dirty="0" sz="23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станет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равно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0">
                <a:solidFill>
                  <a:srgbClr val="FFFFFF"/>
                </a:solidFill>
                <a:latin typeface="Lucida Sans Unicode"/>
                <a:cs typeface="Lucida Sans Unicode"/>
              </a:rPr>
              <a:t>нулю</a:t>
            </a:r>
            <a:r>
              <a:rPr dirty="0" sz="2300" spc="-2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или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25">
                <a:solidFill>
                  <a:srgbClr val="FFFFFF"/>
                </a:solidFill>
                <a:latin typeface="Lucida Sans Unicode"/>
                <a:cs typeface="Lucida Sans Unicode"/>
              </a:rPr>
              <a:t>до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45">
                <a:solidFill>
                  <a:srgbClr val="FFFFFF"/>
                </a:solidFill>
                <a:latin typeface="Lucida Sans Unicode"/>
                <a:cs typeface="Lucida Sans Unicode"/>
              </a:rPr>
              <a:t>выполнения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заданного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числа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шагов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моделирования</a:t>
            </a:r>
            <a:r>
              <a:rPr dirty="0" sz="230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300">
              <a:latin typeface="Consolas"/>
              <a:cs typeface="Consolas"/>
            </a:endParaRPr>
          </a:p>
          <a:p>
            <a:pPr marL="490220" indent="-477520">
              <a:lnSpc>
                <a:spcPct val="100000"/>
              </a:lnSpc>
              <a:spcBef>
                <a:spcPts val="315"/>
              </a:spcBef>
              <a:buFont typeface="Consolas"/>
              <a:buAutoNum type="arabicPeriod" startAt="5"/>
              <a:tabLst>
                <a:tab pos="490220" algn="l"/>
                <a:tab pos="2486025" algn="l"/>
                <a:tab pos="4290695" algn="l"/>
                <a:tab pos="6889750" algn="l"/>
                <a:tab pos="7239000" algn="l"/>
                <a:tab pos="8675370" algn="l"/>
              </a:tabLst>
            </a:pP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Полученные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результаты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обрабатываются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5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строится</a:t>
            </a:r>
            <a:r>
              <a:rPr dirty="0" sz="23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300" spc="-10">
                <a:solidFill>
                  <a:srgbClr val="FFFFFF"/>
                </a:solidFill>
                <a:latin typeface="Lucida Sans Unicode"/>
                <a:cs typeface="Lucida Sans Unicode"/>
              </a:rPr>
              <a:t>график</a:t>
            </a:r>
            <a:r>
              <a:rPr dirty="0" sz="230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2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250" y="-295770"/>
            <a:ext cx="12472035" cy="1534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0665" algn="l"/>
              </a:tabLst>
            </a:pPr>
            <a:r>
              <a:rPr dirty="0" sz="9900" spc="55">
                <a:solidFill>
                  <a:srgbClr val="FFFFFF"/>
                </a:solidFill>
                <a:latin typeface="Lucida Sans Unicode"/>
                <a:cs typeface="Lucida Sans Unicode"/>
              </a:rPr>
              <a:t>Примеры</a:t>
            </a:r>
            <a:r>
              <a:rPr dirty="0" sz="9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9900" spc="-145">
                <a:solidFill>
                  <a:srgbClr val="FFFFFF"/>
                </a:solidFill>
                <a:latin typeface="Lucida Sans Unicode"/>
                <a:cs typeface="Lucida Sans Unicode"/>
              </a:rPr>
              <a:t>графиков</a:t>
            </a:r>
            <a:endParaRPr sz="99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31911" y="2393505"/>
            <a:ext cx="15026005" cy="345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251200" algn="l"/>
                <a:tab pos="5709920" algn="l"/>
                <a:tab pos="6061075" algn="l"/>
                <a:tab pos="6506845" algn="l"/>
                <a:tab pos="7214870" algn="l"/>
                <a:tab pos="9542145" algn="l"/>
                <a:tab pos="10701020" algn="l"/>
                <a:tab pos="12954635" algn="l"/>
              </a:tabLst>
            </a:pP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заражения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25">
                <a:solidFill>
                  <a:srgbClr val="FFFFFF"/>
                </a:solidFill>
                <a:latin typeface="Lucida Sans Unicode"/>
                <a:cs typeface="Lucida Sans Unicode"/>
              </a:rPr>
              <a:t>при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контакте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(beta):</a:t>
            </a:r>
            <a:r>
              <a:rPr dirty="0" sz="3750" spc="-3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 spc="-5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dirty="0" sz="3750" spc="9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перехода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25">
                <a:solidFill>
                  <a:srgbClr val="FFFFFF"/>
                </a:solidFill>
                <a:latin typeface="Lucida Sans Unicode"/>
                <a:cs typeface="Lucida Sans Unicode"/>
              </a:rPr>
              <a:t>из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инкубационного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периода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50">
                <a:solidFill>
                  <a:srgbClr val="FFFFFF"/>
                </a:solidFill>
                <a:latin typeface="Consolas"/>
                <a:cs typeface="Consolas"/>
              </a:rPr>
              <a:t>(sigma): 1</a:t>
            </a:r>
            <a:endParaRPr sz="3750">
              <a:latin typeface="Consolas"/>
              <a:cs typeface="Consolas"/>
            </a:endParaRPr>
          </a:p>
          <a:p>
            <a:pPr marL="12700" marR="78740">
              <a:lnSpc>
                <a:spcPct val="100000"/>
              </a:lnSpc>
              <a:tabLst>
                <a:tab pos="2840355" algn="l"/>
                <a:tab pos="3251200" algn="l"/>
                <a:tab pos="7226300" algn="l"/>
                <a:tab pos="8154034" algn="l"/>
                <a:tab pos="9870440" algn="l"/>
                <a:tab pos="11934825" algn="l"/>
              </a:tabLst>
            </a:pP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выздоровления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(gamma):</a:t>
            </a:r>
            <a:r>
              <a:rPr dirty="0" sz="375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dirty="0" sz="375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Общая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численность популяции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(N):</a:t>
            </a:r>
            <a:r>
              <a:rPr dirty="0" sz="37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100</a:t>
            </a:r>
            <a:r>
              <a:rPr dirty="0" sz="37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шагов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моделирования</a:t>
            </a:r>
            <a:r>
              <a:rPr dirty="0" sz="3750" spc="-10">
                <a:solidFill>
                  <a:srgbClr val="FFFFFF"/>
                </a:solidFill>
                <a:latin typeface="Consolas"/>
                <a:cs typeface="Consolas"/>
              </a:rPr>
              <a:t>: 10000</a:t>
            </a:r>
            <a:endParaRPr sz="375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6034" y="4754981"/>
            <a:ext cx="9143999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072007" y="2806344"/>
            <a:ext cx="13843000" cy="674814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1285875">
              <a:lnSpc>
                <a:spcPct val="100200"/>
              </a:lnSpc>
              <a:spcBef>
                <a:spcPts val="114"/>
              </a:spcBef>
              <a:tabLst>
                <a:tab pos="2787015" algn="l"/>
                <a:tab pos="4130040" algn="l"/>
                <a:tab pos="4399915" algn="l"/>
                <a:tab pos="4952365" algn="l"/>
                <a:tab pos="9939020" algn="l"/>
                <a:tab pos="11207115" algn="l"/>
              </a:tabLst>
            </a:pPr>
            <a:r>
              <a:rPr dirty="0" sz="3650" spc="90">
                <a:solidFill>
                  <a:srgbClr val="FFFFFF"/>
                </a:solidFill>
                <a:latin typeface="Lucida Sans Unicode"/>
                <a:cs typeface="Lucida Sans Unicode"/>
              </a:rPr>
              <a:t>Начальная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20">
                <a:solidFill>
                  <a:srgbClr val="FFFFFF"/>
                </a:solidFill>
                <a:latin typeface="Lucida Sans Unicode"/>
                <a:cs typeface="Lucida Sans Unicode"/>
              </a:rPr>
              <a:t>фаза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эпидемии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36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Медленный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20">
                <a:solidFill>
                  <a:srgbClr val="FFFFFF"/>
                </a:solidFill>
                <a:latin typeface="Lucida Sans Unicode"/>
                <a:cs typeface="Lucida Sans Unicode"/>
              </a:rPr>
              <a:t>рост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числа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3650" spc="1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подверженных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65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снижение восприимчивых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650">
              <a:latin typeface="Consolas"/>
              <a:cs typeface="Consolas"/>
            </a:endParaRPr>
          </a:p>
          <a:p>
            <a:pPr marL="12700" marR="74930">
              <a:lnSpc>
                <a:spcPct val="101000"/>
              </a:lnSpc>
              <a:tabLst>
                <a:tab pos="1152525" algn="l"/>
                <a:tab pos="2550160" algn="l"/>
                <a:tab pos="6510020" algn="l"/>
                <a:tab pos="7777480" algn="l"/>
                <a:tab pos="9371330" algn="l"/>
              </a:tabLst>
            </a:pPr>
            <a:r>
              <a:rPr dirty="0" sz="3650" spc="-25">
                <a:solidFill>
                  <a:srgbClr val="FFFFFF"/>
                </a:solidFill>
                <a:latin typeface="Lucida Sans Unicode"/>
                <a:cs typeface="Lucida Sans Unicode"/>
              </a:rPr>
              <a:t>Пик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эпидемии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36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Активный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20">
                <a:solidFill>
                  <a:srgbClr val="FFFFFF"/>
                </a:solidFill>
                <a:latin typeface="Lucida Sans Unicode"/>
                <a:cs typeface="Lucida Sans Unicode"/>
              </a:rPr>
              <a:t>рост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числа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инфицированных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снижение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восприимчивых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650">
              <a:latin typeface="Consolas"/>
              <a:cs typeface="Consolas"/>
            </a:endParaRPr>
          </a:p>
          <a:p>
            <a:pPr marL="12700" marR="5080">
              <a:lnSpc>
                <a:spcPct val="101000"/>
              </a:lnSpc>
              <a:tabLst>
                <a:tab pos="564515" algn="l"/>
                <a:tab pos="2621280" algn="l"/>
                <a:tab pos="5709285" algn="l"/>
                <a:tab pos="7303134" algn="l"/>
                <a:tab pos="8485505" algn="l"/>
                <a:tab pos="10079355" algn="l"/>
              </a:tabLst>
            </a:pP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Снижение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эпидемии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3650" spc="-25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Увеличение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числа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выздоровевших </a:t>
            </a:r>
            <a:r>
              <a:rPr dirty="0" sz="3650" spc="15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умерших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65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снижение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50">
                <a:solidFill>
                  <a:srgbClr val="FFFFFF"/>
                </a:solidFill>
                <a:latin typeface="Lucida Sans Unicode"/>
                <a:cs typeface="Lucida Sans Unicode"/>
              </a:rPr>
              <a:t>числа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инфицированных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650">
              <a:latin typeface="Consolas"/>
              <a:cs typeface="Consolas"/>
            </a:endParaRPr>
          </a:p>
          <a:p>
            <a:pPr marL="12700" marR="2346960" indent="-635">
              <a:lnSpc>
                <a:spcPts val="4430"/>
              </a:lnSpc>
              <a:spcBef>
                <a:spcPts val="80"/>
              </a:spcBef>
              <a:tabLst>
                <a:tab pos="2501900" algn="l"/>
                <a:tab pos="3117215" algn="l"/>
                <a:tab pos="5548630" algn="l"/>
                <a:tab pos="6992620" algn="l"/>
                <a:tab pos="7623809" algn="l"/>
                <a:tab pos="8878570" algn="l"/>
              </a:tabLst>
            </a:pPr>
            <a:r>
              <a:rPr dirty="0" sz="3650" spc="70">
                <a:solidFill>
                  <a:srgbClr val="FFFFFF"/>
                </a:solidFill>
                <a:latin typeface="Lucida Sans Unicode"/>
                <a:cs typeface="Lucida Sans Unicode"/>
              </a:rPr>
              <a:t>Конечная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фаза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3650" spc="-2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Стабилизация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20">
                <a:solidFill>
                  <a:srgbClr val="FFFFFF"/>
                </a:solidFill>
                <a:latin typeface="Lucida Sans Unicode"/>
                <a:cs typeface="Lucida Sans Unicode"/>
              </a:rPr>
              <a:t>всех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30">
                <a:solidFill>
                  <a:srgbClr val="FFFFFF"/>
                </a:solidFill>
                <a:latin typeface="Lucida Sans Unicode"/>
                <a:cs typeface="Lucida Sans Unicode"/>
              </a:rPr>
              <a:t>категорий</a:t>
            </a:r>
            <a:r>
              <a:rPr dirty="0" sz="3650" spc="-3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dirty="0" sz="3650" spc="55">
                <a:solidFill>
                  <a:srgbClr val="FFFFFF"/>
                </a:solidFill>
                <a:latin typeface="Lucida Sans Unicode"/>
                <a:cs typeface="Lucida Sans Unicode"/>
              </a:rPr>
              <a:t>завершение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активной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20">
                <a:solidFill>
                  <a:srgbClr val="FFFFFF"/>
                </a:solidFill>
                <a:latin typeface="Lucida Sans Unicode"/>
                <a:cs typeface="Lucida Sans Unicode"/>
              </a:rPr>
              <a:t>фазы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эпидемии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650">
              <a:latin typeface="Consolas"/>
              <a:cs typeface="Consolas"/>
            </a:endParaRPr>
          </a:p>
          <a:p>
            <a:pPr marL="12700">
              <a:lnSpc>
                <a:spcPts val="4265"/>
              </a:lnSpc>
              <a:tabLst>
                <a:tab pos="2951480" algn="l"/>
                <a:tab pos="6954520" algn="l"/>
                <a:tab pos="9162415" algn="l"/>
              </a:tabLst>
            </a:pP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выздоровевших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остается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высоким</a:t>
            </a:r>
            <a:r>
              <a:rPr dirty="0" sz="365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dirty="0" sz="3650" spc="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650" spc="40">
                <a:solidFill>
                  <a:srgbClr val="FFFFFF"/>
                </a:solidFill>
                <a:latin typeface="Lucida Sans Unicode"/>
                <a:cs typeface="Lucida Sans Unicode"/>
              </a:rPr>
              <a:t>что</a:t>
            </a:r>
            <a:endParaRPr sz="3650">
              <a:latin typeface="Lucida Sans Unicode"/>
              <a:cs typeface="Lucida Sans Unicode"/>
            </a:endParaRPr>
          </a:p>
          <a:p>
            <a:pPr marL="12700" marR="440690">
              <a:lnSpc>
                <a:spcPct val="101000"/>
              </a:lnSpc>
              <a:tabLst>
                <a:tab pos="2590165" algn="l"/>
                <a:tab pos="2954655" algn="l"/>
                <a:tab pos="6718300" algn="l"/>
                <a:tab pos="8705215" algn="l"/>
                <a:tab pos="9225915" algn="l"/>
              </a:tabLst>
            </a:pP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показывает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эффективность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модели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14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прогнозировании динамики</a:t>
            </a:r>
            <a:r>
              <a:rPr dirty="0" sz="36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650" spc="-10">
                <a:solidFill>
                  <a:srgbClr val="FFFFFF"/>
                </a:solidFill>
                <a:latin typeface="Lucida Sans Unicode"/>
                <a:cs typeface="Lucida Sans Unicode"/>
              </a:rPr>
              <a:t>эпидемии</a:t>
            </a:r>
            <a:r>
              <a:rPr dirty="0" sz="3650" spc="-1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365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53605" y="679590"/>
            <a:ext cx="8378190" cy="10788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86760" algn="l"/>
                <a:tab pos="4839335" algn="l"/>
              </a:tabLst>
            </a:pPr>
            <a:r>
              <a:rPr dirty="0" sz="6900" spc="75">
                <a:solidFill>
                  <a:srgbClr val="FFFFFF"/>
                </a:solidFill>
                <a:latin typeface="Lucida Sans Unicode"/>
                <a:cs typeface="Lucida Sans Unicode"/>
              </a:rPr>
              <a:t>Вывод</a:t>
            </a:r>
            <a:r>
              <a:rPr dirty="0" sz="6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900" spc="-25">
                <a:solidFill>
                  <a:srgbClr val="FFFFFF"/>
                </a:solidFill>
                <a:latin typeface="Lucida Sans Unicode"/>
                <a:cs typeface="Lucida Sans Unicode"/>
              </a:rPr>
              <a:t>по</a:t>
            </a:r>
            <a:r>
              <a:rPr dirty="0" sz="6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6900" spc="-145">
                <a:solidFill>
                  <a:srgbClr val="FFFFFF"/>
                </a:solidFill>
                <a:latin typeface="Lucida Sans Unicode"/>
                <a:cs typeface="Lucida Sans Unicode"/>
              </a:rPr>
              <a:t>графику</a:t>
            </a:r>
            <a:endParaRPr sz="6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273" y="-503135"/>
            <a:ext cx="12472035" cy="1534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0665" algn="l"/>
              </a:tabLst>
            </a:pPr>
            <a:r>
              <a:rPr dirty="0" sz="9900" spc="55">
                <a:solidFill>
                  <a:srgbClr val="FFFFFF"/>
                </a:solidFill>
                <a:latin typeface="Lucida Sans Unicode"/>
                <a:cs typeface="Lucida Sans Unicode"/>
              </a:rPr>
              <a:t>Примеры</a:t>
            </a:r>
            <a:r>
              <a:rPr dirty="0" sz="99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9900" spc="-145">
                <a:solidFill>
                  <a:srgbClr val="FFFFFF"/>
                </a:solidFill>
                <a:latin typeface="Lucida Sans Unicode"/>
                <a:cs typeface="Lucida Sans Unicode"/>
              </a:rPr>
              <a:t>графиков</a:t>
            </a:r>
            <a:endParaRPr sz="990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40934" y="2186140"/>
            <a:ext cx="15026005" cy="288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51200" algn="l"/>
                <a:tab pos="6061075" algn="l"/>
                <a:tab pos="7214870" algn="l"/>
                <a:tab pos="9542145" algn="l"/>
              </a:tabLst>
            </a:pP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заражения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25">
                <a:solidFill>
                  <a:srgbClr val="FFFFFF"/>
                </a:solidFill>
                <a:latin typeface="Lucida Sans Unicode"/>
                <a:cs typeface="Lucida Sans Unicode"/>
              </a:rPr>
              <a:t>при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контакте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(beta):</a:t>
            </a:r>
            <a:r>
              <a:rPr dirty="0" sz="3750" spc="-3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Consolas"/>
                <a:cs typeface="Consolas"/>
              </a:rPr>
              <a:t>0.3</a:t>
            </a:r>
            <a:endParaRPr sz="37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3251200" algn="l"/>
                <a:tab pos="5709920" algn="l"/>
                <a:tab pos="6506845" algn="l"/>
                <a:tab pos="10701020" algn="l"/>
                <a:tab pos="12954635" algn="l"/>
              </a:tabLst>
            </a:pP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перехода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25">
                <a:solidFill>
                  <a:srgbClr val="FFFFFF"/>
                </a:solidFill>
                <a:latin typeface="Lucida Sans Unicode"/>
                <a:cs typeface="Lucida Sans Unicode"/>
              </a:rPr>
              <a:t>из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инкубационного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периода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30">
                <a:solidFill>
                  <a:srgbClr val="FFFFFF"/>
                </a:solidFill>
                <a:latin typeface="Consolas"/>
                <a:cs typeface="Consolas"/>
              </a:rPr>
              <a:t>(sigma):</a:t>
            </a:r>
            <a:endParaRPr sz="3750">
              <a:latin typeface="Consolas"/>
              <a:cs typeface="Consolas"/>
            </a:endParaRPr>
          </a:p>
          <a:p>
            <a:pPr marL="12700" marR="3676650">
              <a:lnSpc>
                <a:spcPct val="100000"/>
              </a:lnSpc>
              <a:tabLst>
                <a:tab pos="1891664" algn="l"/>
                <a:tab pos="3011805" algn="l"/>
                <a:tab pos="4279900" algn="l"/>
                <a:tab pos="4727575" algn="l"/>
                <a:tab pos="5152390" algn="l"/>
                <a:tab pos="7980680" algn="l"/>
                <a:tab pos="8255000" algn="l"/>
              </a:tabLst>
            </a:pP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0.2</a:t>
            </a:r>
            <a:r>
              <a:rPr dirty="0" sz="375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Вероятность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выздоровления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	</a:t>
            </a: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(gamma):</a:t>
            </a:r>
            <a:r>
              <a:rPr dirty="0" sz="3750" spc="-3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 spc="-45">
                <a:solidFill>
                  <a:srgbClr val="FFFFFF"/>
                </a:solidFill>
                <a:latin typeface="Consolas"/>
                <a:cs typeface="Consolas"/>
              </a:rPr>
              <a:t>0.1 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Общая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численность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популяции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(N):</a:t>
            </a:r>
            <a:r>
              <a:rPr dirty="0" sz="37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Consolas"/>
                <a:cs typeface="Consolas"/>
              </a:rPr>
              <a:t>10000 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Количество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750" spc="-10">
                <a:solidFill>
                  <a:srgbClr val="FFFFFF"/>
                </a:solidFill>
                <a:latin typeface="Lucida Sans Unicode"/>
                <a:cs typeface="Lucida Sans Unicode"/>
              </a:rPr>
              <a:t>шагов</a:t>
            </a:r>
            <a:r>
              <a:rPr dirty="0" sz="3750">
                <a:solidFill>
                  <a:srgbClr val="FFFFFF"/>
                </a:solidFill>
                <a:latin typeface="Lucida Sans Unicode"/>
                <a:cs typeface="Lucida Sans Unicode"/>
              </a:rPr>
              <a:t>	моделирования</a:t>
            </a:r>
            <a:r>
              <a:rPr dirty="0" sz="375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375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Consolas"/>
                <a:cs typeface="Consolas"/>
              </a:rPr>
              <a:t>10000</a:t>
            </a:r>
            <a:endParaRPr sz="3750">
              <a:latin typeface="Consolas"/>
              <a:cs typeface="Consola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5245" y="5076825"/>
            <a:ext cx="9143987" cy="52101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2024-06-18T02:04:00Z</dcterms:created>
  <dcterms:modified xsi:type="dcterms:W3CDTF">2024-06-18T02:04:00Z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2024-06-18T00:00:00Z</vt:filetime>
  </property>
  <property fmtid="{D5CDD505-2E9C-101B-9397-08002B2CF9AE}" pid="5" name="Producer">
    <vt:lpwstr>GPL Ghostscript 10.02.0</vt:lpwstr>
  </property>
</Properties>
</file>